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4"/>
  </p:notesMasterIdLst>
  <p:sldIdLst>
    <p:sldId id="256" r:id="rId2"/>
    <p:sldId id="311" r:id="rId3"/>
    <p:sldId id="257" r:id="rId4"/>
    <p:sldId id="315" r:id="rId5"/>
    <p:sldId id="312" r:id="rId6"/>
    <p:sldId id="325" r:id="rId7"/>
    <p:sldId id="331" r:id="rId8"/>
    <p:sldId id="267" r:id="rId9"/>
    <p:sldId id="314" r:id="rId10"/>
    <p:sldId id="327" r:id="rId11"/>
    <p:sldId id="328" r:id="rId12"/>
    <p:sldId id="329" r:id="rId13"/>
    <p:sldId id="340" r:id="rId14"/>
    <p:sldId id="332" r:id="rId15"/>
    <p:sldId id="341" r:id="rId16"/>
    <p:sldId id="342" r:id="rId17"/>
    <p:sldId id="334" r:id="rId18"/>
    <p:sldId id="343" r:id="rId19"/>
    <p:sldId id="335" r:id="rId20"/>
    <p:sldId id="336" r:id="rId21"/>
    <p:sldId id="337" r:id="rId22"/>
    <p:sldId id="338" r:id="rId23"/>
    <p:sldId id="339" r:id="rId24"/>
    <p:sldId id="322" r:id="rId25"/>
    <p:sldId id="274" r:id="rId26"/>
    <p:sldId id="260" r:id="rId27"/>
    <p:sldId id="261" r:id="rId28"/>
    <p:sldId id="262" r:id="rId29"/>
    <p:sldId id="324" r:id="rId30"/>
    <p:sldId id="263" r:id="rId31"/>
    <p:sldId id="270" r:id="rId32"/>
    <p:sldId id="259" r:id="rId33"/>
  </p:sldIdLst>
  <p:sldSz cx="9144000" cy="5143500" type="screen16x9"/>
  <p:notesSz cx="6858000" cy="9144000"/>
  <p:embeddedFontLst>
    <p:embeddedFont>
      <p:font typeface="Anton" pitchFamily="2" charset="0"/>
      <p:regular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Lato Light" panose="020F0502020204030203" pitchFamily="34" charset="0"/>
      <p:regular r:id="rId40"/>
      <p:italic r:id="rId41"/>
    </p:embeddedFont>
    <p:embeddedFont>
      <p:font typeface="Nunito Light" pitchFamily="2" charset="0"/>
      <p:regular r:id="rId42"/>
      <p: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31F07D-1981-4293-AEE7-76336151476F}">
  <a:tblStyle styleId="{6531F07D-1981-4293-AEE7-7633615147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A3382AB-7092-403E-8185-C5CD9457EB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956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16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056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005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12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4080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8525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686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301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622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88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990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040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574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1994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7844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97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437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9b8944e04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9b8944e04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9359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518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647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87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52750" y="1426525"/>
            <a:ext cx="5038500" cy="19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52750" y="3614749"/>
            <a:ext cx="50385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720000" y="1505400"/>
            <a:ext cx="4395600" cy="13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720000" y="2837975"/>
            <a:ext cx="43956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>
            <a:spLocks noGrp="1"/>
          </p:cNvSpPr>
          <p:nvPr>
            <p:ph type="pic" idx="2"/>
          </p:nvPr>
        </p:nvSpPr>
        <p:spPr>
          <a:xfrm>
            <a:off x="5273100" y="533875"/>
            <a:ext cx="3058500" cy="40758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</p:sp>
      <p:sp>
        <p:nvSpPr>
          <p:cNvPr id="94" name="Google Shape;94;p15"/>
          <p:cNvSpPr/>
          <p:nvPr/>
        </p:nvSpPr>
        <p:spPr>
          <a:xfrm>
            <a:off x="-286475" y="3876125"/>
            <a:ext cx="927300" cy="927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473225" y="4655875"/>
            <a:ext cx="720900" cy="72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96" name="Google Shape;96;p15"/>
          <p:cNvCxnSpPr>
            <a:stCxn id="94" idx="1"/>
          </p:cNvCxnSpPr>
          <p:nvPr/>
        </p:nvCxnSpPr>
        <p:spPr>
          <a:xfrm rot="-5400000">
            <a:off x="-1884225" y="1706875"/>
            <a:ext cx="4038600" cy="571500"/>
          </a:xfrm>
          <a:prstGeom prst="bentConnector3">
            <a:avLst>
              <a:gd name="adj1" fmla="val 51681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7" name="Google Shape;97;p15"/>
          <p:cNvCxnSpPr>
            <a:stCxn id="94" idx="4"/>
            <a:endCxn id="95" idx="2"/>
          </p:cNvCxnSpPr>
          <p:nvPr/>
        </p:nvCxnSpPr>
        <p:spPr>
          <a:xfrm rot="-5400000" flipH="1">
            <a:off x="218725" y="4761875"/>
            <a:ext cx="213000" cy="2961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720000" y="1498663"/>
            <a:ext cx="3597900" cy="123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720000" y="2734038"/>
            <a:ext cx="3597900" cy="9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8616000" y="4475525"/>
            <a:ext cx="720900" cy="720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02" name="Google Shape;102;p16"/>
          <p:cNvCxnSpPr>
            <a:endCxn id="101" idx="2"/>
          </p:cNvCxnSpPr>
          <p:nvPr/>
        </p:nvCxnSpPr>
        <p:spPr>
          <a:xfrm rot="5400000">
            <a:off x="8119050" y="3703325"/>
            <a:ext cx="1629600" cy="635700"/>
          </a:xfrm>
          <a:prstGeom prst="bentConnector4">
            <a:avLst>
              <a:gd name="adj1" fmla="val 38941"/>
              <a:gd name="adj2" fmla="val 117701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1"/>
          </p:nvPr>
        </p:nvSpPr>
        <p:spPr>
          <a:xfrm>
            <a:off x="5060076" y="2885575"/>
            <a:ext cx="27423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2"/>
          </p:nvPr>
        </p:nvSpPr>
        <p:spPr>
          <a:xfrm>
            <a:off x="1341624" y="2885575"/>
            <a:ext cx="27423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subTitle" idx="3"/>
          </p:nvPr>
        </p:nvSpPr>
        <p:spPr>
          <a:xfrm>
            <a:off x="1341624" y="2326675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4"/>
          </p:nvPr>
        </p:nvSpPr>
        <p:spPr>
          <a:xfrm>
            <a:off x="5060076" y="2326675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-591775" y="4168225"/>
            <a:ext cx="1305000" cy="1305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17" name="Google Shape;117;p18"/>
          <p:cNvCxnSpPr>
            <a:stCxn id="116" idx="1"/>
          </p:cNvCxnSpPr>
          <p:nvPr/>
        </p:nvCxnSpPr>
        <p:spPr>
          <a:xfrm rot="-5400000">
            <a:off x="-2275062" y="1894838"/>
            <a:ext cx="4338900" cy="590100"/>
          </a:xfrm>
          <a:prstGeom prst="bentConnector3">
            <a:avLst>
              <a:gd name="adj1" fmla="val 52202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1"/>
          </p:nvPr>
        </p:nvSpPr>
        <p:spPr>
          <a:xfrm>
            <a:off x="4795325" y="1704975"/>
            <a:ext cx="3525300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2"/>
          </p:nvPr>
        </p:nvSpPr>
        <p:spPr>
          <a:xfrm>
            <a:off x="823375" y="1704975"/>
            <a:ext cx="3525300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122" name="Google Shape;122;p19"/>
          <p:cNvGrpSpPr/>
          <p:nvPr/>
        </p:nvGrpSpPr>
        <p:grpSpPr>
          <a:xfrm>
            <a:off x="13550" y="3964625"/>
            <a:ext cx="9841250" cy="1380900"/>
            <a:chOff x="13550" y="3964625"/>
            <a:chExt cx="9841250" cy="1380900"/>
          </a:xfrm>
        </p:grpSpPr>
        <p:sp>
          <p:nvSpPr>
            <p:cNvPr id="123" name="Google Shape;123;p19"/>
            <p:cNvSpPr/>
            <p:nvPr/>
          </p:nvSpPr>
          <p:spPr>
            <a:xfrm>
              <a:off x="8473900" y="3964625"/>
              <a:ext cx="1380900" cy="13809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24" name="Google Shape;124;p19"/>
            <p:cNvCxnSpPr/>
            <p:nvPr/>
          </p:nvCxnSpPr>
          <p:spPr>
            <a:xfrm flipH="1">
              <a:off x="13550" y="4906625"/>
              <a:ext cx="8520600" cy="3966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828827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2"/>
          </p:nvPr>
        </p:nvSpPr>
        <p:spPr>
          <a:xfrm>
            <a:off x="3451800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3"/>
          </p:nvPr>
        </p:nvSpPr>
        <p:spPr>
          <a:xfrm>
            <a:off x="6074773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4"/>
          </p:nvPr>
        </p:nvSpPr>
        <p:spPr>
          <a:xfrm>
            <a:off x="828827" y="2429325"/>
            <a:ext cx="22404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5"/>
          </p:nvPr>
        </p:nvSpPr>
        <p:spPr>
          <a:xfrm>
            <a:off x="3451800" y="2429325"/>
            <a:ext cx="22404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6"/>
          </p:nvPr>
        </p:nvSpPr>
        <p:spPr>
          <a:xfrm>
            <a:off x="6074773" y="2429325"/>
            <a:ext cx="22404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8424000" y="-393875"/>
            <a:ext cx="1305000" cy="1305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4" name="Google Shape;134;p20"/>
          <p:cNvCxnSpPr>
            <a:endCxn id="133" idx="2"/>
          </p:cNvCxnSpPr>
          <p:nvPr/>
        </p:nvCxnSpPr>
        <p:spPr>
          <a:xfrm>
            <a:off x="-235200" y="-105275"/>
            <a:ext cx="8659200" cy="363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/>
          <p:nvPr/>
        </p:nvSpPr>
        <p:spPr>
          <a:xfrm>
            <a:off x="8710525" y="3754325"/>
            <a:ext cx="1312800" cy="13128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89" name="Google Shape;189;p26"/>
          <p:cNvCxnSpPr>
            <a:stCxn id="188" idx="2"/>
          </p:cNvCxnSpPr>
          <p:nvPr/>
        </p:nvCxnSpPr>
        <p:spPr>
          <a:xfrm rot="10800000" flipH="1">
            <a:off x="8710525" y="2945825"/>
            <a:ext cx="788400" cy="1464900"/>
          </a:xfrm>
          <a:prstGeom prst="bentConnector4">
            <a:avLst>
              <a:gd name="adj1" fmla="val -30204"/>
              <a:gd name="adj2" fmla="val 72404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/>
          <p:nvPr/>
        </p:nvSpPr>
        <p:spPr>
          <a:xfrm>
            <a:off x="-404725" y="3541900"/>
            <a:ext cx="1022700" cy="1022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2" name="Google Shape;192;p27"/>
          <p:cNvCxnSpPr>
            <a:stCxn id="191" idx="0"/>
          </p:cNvCxnSpPr>
          <p:nvPr/>
        </p:nvCxnSpPr>
        <p:spPr>
          <a:xfrm rot="-5400000">
            <a:off x="2995025" y="-2661200"/>
            <a:ext cx="3314700" cy="90915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3" name="Google Shape;193;p27"/>
          <p:cNvSpPr/>
          <p:nvPr/>
        </p:nvSpPr>
        <p:spPr>
          <a:xfrm>
            <a:off x="-130875" y="4604000"/>
            <a:ext cx="1212900" cy="12129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4" name="Google Shape;194;p27"/>
          <p:cNvCxnSpPr>
            <a:endCxn id="193" idx="1"/>
          </p:cNvCxnSpPr>
          <p:nvPr/>
        </p:nvCxnSpPr>
        <p:spPr>
          <a:xfrm rot="5400000">
            <a:off x="-31700" y="4643175"/>
            <a:ext cx="216900" cy="60000"/>
          </a:xfrm>
          <a:prstGeom prst="bentConnector3">
            <a:avLst>
              <a:gd name="adj1" fmla="val 9054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964425" y="2115425"/>
            <a:ext cx="5067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964425" y="787550"/>
            <a:ext cx="1245000" cy="9270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64425" y="377757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8424000" y="-436575"/>
            <a:ext cx="1617000" cy="1617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9" name="Google Shape;19;p4"/>
          <p:cNvCxnSpPr>
            <a:stCxn id="18" idx="2"/>
          </p:cNvCxnSpPr>
          <p:nvPr/>
        </p:nvCxnSpPr>
        <p:spPr>
          <a:xfrm rot="10800000">
            <a:off x="0" y="197925"/>
            <a:ext cx="8424000" cy="174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5055284" y="36962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1583300" y="36962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5055275" y="32221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1583075" y="322210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2400" b="1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grpSp>
        <p:nvGrpSpPr>
          <p:cNvPr id="26" name="Google Shape;26;p5"/>
          <p:cNvGrpSpPr/>
          <p:nvPr/>
        </p:nvGrpSpPr>
        <p:grpSpPr>
          <a:xfrm>
            <a:off x="-258900" y="-377250"/>
            <a:ext cx="9911575" cy="5200175"/>
            <a:chOff x="-258900" y="-377250"/>
            <a:chExt cx="9911575" cy="5200175"/>
          </a:xfrm>
        </p:grpSpPr>
        <p:sp>
          <p:nvSpPr>
            <p:cNvPr id="27" name="Google Shape;27;p5"/>
            <p:cNvSpPr/>
            <p:nvPr/>
          </p:nvSpPr>
          <p:spPr>
            <a:xfrm>
              <a:off x="8390275" y="-377250"/>
              <a:ext cx="1262400" cy="126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-258900" y="3929825"/>
              <a:ext cx="893100" cy="893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29" name="Google Shape;29;p5"/>
            <p:cNvCxnSpPr>
              <a:stCxn id="28" idx="0"/>
              <a:endCxn id="27" idx="2"/>
            </p:cNvCxnSpPr>
            <p:nvPr/>
          </p:nvCxnSpPr>
          <p:spPr>
            <a:xfrm rot="-5400000">
              <a:off x="2451000" y="-2009425"/>
              <a:ext cx="3675900" cy="82026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424000" y="-512775"/>
            <a:ext cx="1617000" cy="1617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3" name="Google Shape;33;p6"/>
          <p:cNvCxnSpPr>
            <a:stCxn id="32" idx="2"/>
          </p:cNvCxnSpPr>
          <p:nvPr/>
        </p:nvCxnSpPr>
        <p:spPr>
          <a:xfrm rot="10800000">
            <a:off x="-32400" y="-132975"/>
            <a:ext cx="8456400" cy="428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720000" y="1740625"/>
            <a:ext cx="4294800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7" name="Google Shape;37;p7"/>
          <p:cNvGrpSpPr/>
          <p:nvPr/>
        </p:nvGrpSpPr>
        <p:grpSpPr>
          <a:xfrm>
            <a:off x="-258900" y="-377250"/>
            <a:ext cx="9911575" cy="5200175"/>
            <a:chOff x="-258900" y="-377250"/>
            <a:chExt cx="9911575" cy="5200175"/>
          </a:xfrm>
        </p:grpSpPr>
        <p:sp>
          <p:nvSpPr>
            <p:cNvPr id="38" name="Google Shape;38;p7"/>
            <p:cNvSpPr/>
            <p:nvPr/>
          </p:nvSpPr>
          <p:spPr>
            <a:xfrm>
              <a:off x="8390275" y="-377250"/>
              <a:ext cx="1262400" cy="1262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9" name="Google Shape;39;p7"/>
            <p:cNvSpPr/>
            <p:nvPr/>
          </p:nvSpPr>
          <p:spPr>
            <a:xfrm>
              <a:off x="-258900" y="3929825"/>
              <a:ext cx="893100" cy="8931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lt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40" name="Google Shape;40;p7"/>
            <p:cNvCxnSpPr>
              <a:stCxn id="39" idx="0"/>
              <a:endCxn id="38" idx="2"/>
            </p:cNvCxnSpPr>
            <p:nvPr/>
          </p:nvCxnSpPr>
          <p:spPr>
            <a:xfrm rot="-5400000">
              <a:off x="2451000" y="-2009425"/>
              <a:ext cx="3675900" cy="8202600"/>
            </a:xfrm>
            <a:prstGeom prst="bentConnector2">
              <a:avLst/>
            </a:prstGeom>
            <a:noFill/>
            <a:ln w="19050" cap="flat" cmpd="sng">
              <a:solidFill>
                <a:schemeClr val="lt2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188300" y="1198750"/>
            <a:ext cx="6767400" cy="26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8479500" y="-152050"/>
            <a:ext cx="1022700" cy="10227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44" name="Google Shape;44;p8"/>
          <p:cNvCxnSpPr>
            <a:endCxn id="43" idx="2"/>
          </p:cNvCxnSpPr>
          <p:nvPr/>
        </p:nvCxnSpPr>
        <p:spPr>
          <a:xfrm>
            <a:off x="-153600" y="200300"/>
            <a:ext cx="8633100" cy="159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135550" y="1596001"/>
            <a:ext cx="4872900" cy="12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135550" y="2990163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Anton"/>
              <a:buNone/>
              <a:defRPr sz="35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 b="1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72" r:id="rId16"/>
    <p:sldLayoutId id="2147483673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/>
          <p:nvPr/>
        </p:nvSpPr>
        <p:spPr>
          <a:xfrm>
            <a:off x="7282675" y="3178200"/>
            <a:ext cx="2231100" cy="22311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-424675" y="-269500"/>
            <a:ext cx="2235000" cy="2235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7" name="Google Shape;207;p31"/>
          <p:cNvSpPr txBox="1">
            <a:spLocks noGrp="1"/>
          </p:cNvSpPr>
          <p:nvPr>
            <p:ph type="ctrTitle"/>
          </p:nvPr>
        </p:nvSpPr>
        <p:spPr>
          <a:xfrm>
            <a:off x="1269239" y="1698970"/>
            <a:ext cx="6594879" cy="19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PROJECT: </a:t>
            </a:r>
            <a:br>
              <a:rPr lang="en-US" sz="4800" dirty="0"/>
            </a:br>
            <a:r>
              <a:rPr lang="en-US" sz="4800" dirty="0"/>
              <a:t>Miniature Uninterruptible Power Supply (UPS)</a:t>
            </a:r>
            <a:endParaRPr sz="4800" dirty="0"/>
          </a:p>
        </p:txBody>
      </p:sp>
      <p:grpSp>
        <p:nvGrpSpPr>
          <p:cNvPr id="210" name="Google Shape;210;p31"/>
          <p:cNvGrpSpPr/>
          <p:nvPr/>
        </p:nvGrpSpPr>
        <p:grpSpPr>
          <a:xfrm rot="837408">
            <a:off x="7636202" y="3821636"/>
            <a:ext cx="1258231" cy="830831"/>
            <a:chOff x="6261655" y="3038940"/>
            <a:chExt cx="1141735" cy="753840"/>
          </a:xfrm>
        </p:grpSpPr>
        <p:sp>
          <p:nvSpPr>
            <p:cNvPr id="211" name="Google Shape;211;p31"/>
            <p:cNvSpPr/>
            <p:nvPr/>
          </p:nvSpPr>
          <p:spPr>
            <a:xfrm>
              <a:off x="6261655" y="3039120"/>
              <a:ext cx="1139760" cy="753480"/>
            </a:xfrm>
            <a:custGeom>
              <a:avLst/>
              <a:gdLst/>
              <a:ahLst/>
              <a:cxnLst/>
              <a:rect l="l" t="t" r="r" b="b"/>
              <a:pathLst>
                <a:path w="3166" h="2093" extrusionOk="0">
                  <a:moveTo>
                    <a:pt x="197" y="2093"/>
                  </a:moveTo>
                  <a:lnTo>
                    <a:pt x="197" y="2093"/>
                  </a:lnTo>
                  <a:cubicBezTo>
                    <a:pt x="1603" y="2093"/>
                    <a:pt x="1603" y="2093"/>
                    <a:pt x="1603" y="2093"/>
                  </a:cubicBezTo>
                  <a:cubicBezTo>
                    <a:pt x="2968" y="2093"/>
                    <a:pt x="2968" y="2093"/>
                    <a:pt x="2968" y="2093"/>
                  </a:cubicBezTo>
                  <a:cubicBezTo>
                    <a:pt x="3072" y="2093"/>
                    <a:pt x="3166" y="2010"/>
                    <a:pt x="3166" y="1906"/>
                  </a:cubicBezTo>
                  <a:cubicBezTo>
                    <a:pt x="3166" y="375"/>
                    <a:pt x="3166" y="375"/>
                    <a:pt x="3166" y="375"/>
                  </a:cubicBezTo>
                  <a:cubicBezTo>
                    <a:pt x="3166" y="270"/>
                    <a:pt x="3072" y="177"/>
                    <a:pt x="2968" y="177"/>
                  </a:cubicBezTo>
                  <a:cubicBezTo>
                    <a:pt x="2843" y="177"/>
                    <a:pt x="2843" y="177"/>
                    <a:pt x="2843" y="177"/>
                  </a:cubicBezTo>
                  <a:cubicBezTo>
                    <a:pt x="2843" y="0"/>
                    <a:pt x="2843" y="0"/>
                    <a:pt x="2843" y="0"/>
                  </a:cubicBezTo>
                  <a:cubicBezTo>
                    <a:pt x="2238" y="0"/>
                    <a:pt x="2238" y="0"/>
                    <a:pt x="2238" y="0"/>
                  </a:cubicBezTo>
                  <a:cubicBezTo>
                    <a:pt x="2238" y="177"/>
                    <a:pt x="2238" y="177"/>
                    <a:pt x="2238" y="177"/>
                  </a:cubicBezTo>
                  <a:cubicBezTo>
                    <a:pt x="1603" y="177"/>
                    <a:pt x="1603" y="177"/>
                    <a:pt x="1603" y="177"/>
                  </a:cubicBezTo>
                  <a:cubicBezTo>
                    <a:pt x="926" y="177"/>
                    <a:pt x="926" y="177"/>
                    <a:pt x="926" y="177"/>
                  </a:cubicBezTo>
                  <a:cubicBezTo>
                    <a:pt x="926" y="0"/>
                    <a:pt x="926" y="0"/>
                    <a:pt x="926" y="0"/>
                  </a:cubicBezTo>
                  <a:cubicBezTo>
                    <a:pt x="322" y="0"/>
                    <a:pt x="322" y="0"/>
                    <a:pt x="322" y="0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197" y="177"/>
                    <a:pt x="197" y="177"/>
                    <a:pt x="197" y="177"/>
                  </a:cubicBezTo>
                  <a:cubicBezTo>
                    <a:pt x="83" y="177"/>
                    <a:pt x="0" y="270"/>
                    <a:pt x="0" y="375"/>
                  </a:cubicBezTo>
                  <a:cubicBezTo>
                    <a:pt x="0" y="1906"/>
                    <a:pt x="0" y="1906"/>
                    <a:pt x="0" y="1906"/>
                  </a:cubicBezTo>
                  <a:cubicBezTo>
                    <a:pt x="0" y="2010"/>
                    <a:pt x="83" y="2093"/>
                    <a:pt x="197" y="2093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2" name="Google Shape;212;p31"/>
            <p:cNvGrpSpPr/>
            <p:nvPr/>
          </p:nvGrpSpPr>
          <p:grpSpPr>
            <a:xfrm>
              <a:off x="6263630" y="3038940"/>
              <a:ext cx="1139760" cy="753840"/>
              <a:chOff x="6263630" y="2052140"/>
              <a:chExt cx="1139760" cy="753840"/>
            </a:xfrm>
          </p:grpSpPr>
          <p:sp>
            <p:nvSpPr>
              <p:cNvPr id="213" name="Google Shape;213;p31"/>
              <p:cNvSpPr/>
              <p:nvPr/>
            </p:nvSpPr>
            <p:spPr>
              <a:xfrm>
                <a:off x="6263630" y="2115860"/>
                <a:ext cx="577080" cy="6901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1917" extrusionOk="0">
                    <a:moveTo>
                      <a:pt x="197" y="0"/>
                    </a:moveTo>
                    <a:lnTo>
                      <a:pt x="197" y="0"/>
                    </a:lnTo>
                    <a:cubicBezTo>
                      <a:pt x="83" y="0"/>
                      <a:pt x="0" y="83"/>
                      <a:pt x="0" y="187"/>
                    </a:cubicBezTo>
                    <a:cubicBezTo>
                      <a:pt x="0" y="1719"/>
                      <a:pt x="0" y="1719"/>
                      <a:pt x="0" y="1719"/>
                    </a:cubicBezTo>
                    <a:cubicBezTo>
                      <a:pt x="0" y="1823"/>
                      <a:pt x="83" y="1917"/>
                      <a:pt x="197" y="1917"/>
                    </a:cubicBezTo>
                    <a:cubicBezTo>
                      <a:pt x="1603" y="1917"/>
                      <a:pt x="1603" y="1917"/>
                      <a:pt x="1603" y="1917"/>
                    </a:cubicBezTo>
                    <a:cubicBezTo>
                      <a:pt x="1603" y="0"/>
                      <a:pt x="1603" y="0"/>
                      <a:pt x="1603" y="0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1"/>
              <p:cNvSpPr/>
              <p:nvPr/>
            </p:nvSpPr>
            <p:spPr>
              <a:xfrm>
                <a:off x="6840710" y="2115860"/>
                <a:ext cx="562680" cy="690120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1917" extrusionOk="0">
                    <a:moveTo>
                      <a:pt x="1365" y="0"/>
                    </a:moveTo>
                    <a:lnTo>
                      <a:pt x="1365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1917"/>
                      <a:pt x="0" y="1917"/>
                      <a:pt x="0" y="1917"/>
                    </a:cubicBezTo>
                    <a:cubicBezTo>
                      <a:pt x="1365" y="1917"/>
                      <a:pt x="1365" y="1917"/>
                      <a:pt x="1365" y="1917"/>
                    </a:cubicBezTo>
                    <a:cubicBezTo>
                      <a:pt x="1469" y="1917"/>
                      <a:pt x="1563" y="1823"/>
                      <a:pt x="1563" y="1719"/>
                    </a:cubicBezTo>
                    <a:cubicBezTo>
                      <a:pt x="1563" y="187"/>
                      <a:pt x="1563" y="187"/>
                      <a:pt x="1563" y="187"/>
                    </a:cubicBezTo>
                    <a:cubicBezTo>
                      <a:pt x="1563" y="83"/>
                      <a:pt x="1469" y="0"/>
                      <a:pt x="13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1"/>
              <p:cNvSpPr/>
              <p:nvPr/>
            </p:nvSpPr>
            <p:spPr>
              <a:xfrm>
                <a:off x="6297470" y="2149700"/>
                <a:ext cx="1068120" cy="618480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1718" extrusionOk="0">
                    <a:moveTo>
                      <a:pt x="2874" y="1718"/>
                    </a:moveTo>
                    <a:lnTo>
                      <a:pt x="2874" y="1718"/>
                    </a:lnTo>
                    <a:cubicBezTo>
                      <a:pt x="103" y="1718"/>
                      <a:pt x="103" y="1718"/>
                      <a:pt x="103" y="1718"/>
                    </a:cubicBezTo>
                    <a:cubicBezTo>
                      <a:pt x="51" y="1718"/>
                      <a:pt x="0" y="1677"/>
                      <a:pt x="0" y="162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41"/>
                      <a:pt x="51" y="0"/>
                      <a:pt x="103" y="0"/>
                    </a:cubicBezTo>
                    <a:cubicBezTo>
                      <a:pt x="2874" y="0"/>
                      <a:pt x="2874" y="0"/>
                      <a:pt x="2874" y="0"/>
                    </a:cubicBezTo>
                    <a:cubicBezTo>
                      <a:pt x="2926" y="0"/>
                      <a:pt x="2967" y="41"/>
                      <a:pt x="2967" y="93"/>
                    </a:cubicBezTo>
                    <a:cubicBezTo>
                      <a:pt x="2967" y="1625"/>
                      <a:pt x="2967" y="1625"/>
                      <a:pt x="2967" y="1625"/>
                    </a:cubicBezTo>
                    <a:cubicBezTo>
                      <a:pt x="2967" y="1677"/>
                      <a:pt x="2926" y="1718"/>
                      <a:pt x="2874" y="1718"/>
                    </a:cubicBezTo>
                    <a:moveTo>
                      <a:pt x="103" y="41"/>
                    </a:moveTo>
                    <a:lnTo>
                      <a:pt x="103" y="41"/>
                    </a:lnTo>
                    <a:cubicBezTo>
                      <a:pt x="72" y="41"/>
                      <a:pt x="41" y="62"/>
                      <a:pt x="41" y="93"/>
                    </a:cubicBezTo>
                    <a:cubicBezTo>
                      <a:pt x="41" y="1625"/>
                      <a:pt x="41" y="1625"/>
                      <a:pt x="41" y="1625"/>
                    </a:cubicBezTo>
                    <a:cubicBezTo>
                      <a:pt x="41" y="1656"/>
                      <a:pt x="72" y="1687"/>
                      <a:pt x="103" y="1687"/>
                    </a:cubicBezTo>
                    <a:cubicBezTo>
                      <a:pt x="2874" y="1687"/>
                      <a:pt x="2874" y="1687"/>
                      <a:pt x="2874" y="1687"/>
                    </a:cubicBezTo>
                    <a:cubicBezTo>
                      <a:pt x="2905" y="1687"/>
                      <a:pt x="2926" y="1656"/>
                      <a:pt x="2926" y="1625"/>
                    </a:cubicBezTo>
                    <a:cubicBezTo>
                      <a:pt x="2926" y="93"/>
                      <a:pt x="2926" y="93"/>
                      <a:pt x="2926" y="93"/>
                    </a:cubicBezTo>
                    <a:cubicBezTo>
                      <a:pt x="2926" y="62"/>
                      <a:pt x="2905" y="41"/>
                      <a:pt x="2874" y="41"/>
                    </a:cubicBezTo>
                    <a:lnTo>
                      <a:pt x="103" y="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1"/>
              <p:cNvSpPr/>
              <p:nvPr/>
            </p:nvSpPr>
            <p:spPr>
              <a:xfrm>
                <a:off x="6379550" y="2052140"/>
                <a:ext cx="21744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604" h="177" extrusionOk="0">
                    <a:moveTo>
                      <a:pt x="604" y="177"/>
                    </a:moveTo>
                    <a:lnTo>
                      <a:pt x="0" y="177"/>
                    </a:lnTo>
                    <a:lnTo>
                      <a:pt x="0" y="0"/>
                    </a:lnTo>
                    <a:lnTo>
                      <a:pt x="604" y="0"/>
                    </a:lnTo>
                    <a:lnTo>
                      <a:pt x="604" y="17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1"/>
              <p:cNvSpPr/>
              <p:nvPr/>
            </p:nvSpPr>
            <p:spPr>
              <a:xfrm>
                <a:off x="7069310" y="2052140"/>
                <a:ext cx="21780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605" h="177" extrusionOk="0">
                    <a:moveTo>
                      <a:pt x="0" y="177"/>
                    </a:moveTo>
                    <a:lnTo>
                      <a:pt x="605" y="177"/>
                    </a:lnTo>
                    <a:lnTo>
                      <a:pt x="605" y="0"/>
                    </a:lnTo>
                    <a:lnTo>
                      <a:pt x="0" y="0"/>
                    </a:lnTo>
                    <a:lnTo>
                      <a:pt x="0" y="1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1"/>
              <p:cNvSpPr/>
              <p:nvPr/>
            </p:nvSpPr>
            <p:spPr>
              <a:xfrm>
                <a:off x="6435710" y="2370740"/>
                <a:ext cx="164880" cy="176400"/>
              </a:xfrm>
              <a:custGeom>
                <a:avLst/>
                <a:gdLst/>
                <a:ahLst/>
                <a:cxnLst/>
                <a:rect l="l" t="t" r="r" b="b"/>
                <a:pathLst>
                  <a:path w="458" h="490" extrusionOk="0">
                    <a:moveTo>
                      <a:pt x="292" y="188"/>
                    </a:moveTo>
                    <a:lnTo>
                      <a:pt x="458" y="188"/>
                    </a:lnTo>
                    <a:lnTo>
                      <a:pt x="458" y="302"/>
                    </a:lnTo>
                    <a:lnTo>
                      <a:pt x="292" y="302"/>
                    </a:lnTo>
                    <a:lnTo>
                      <a:pt x="292" y="490"/>
                    </a:lnTo>
                    <a:lnTo>
                      <a:pt x="167" y="490"/>
                    </a:lnTo>
                    <a:lnTo>
                      <a:pt x="167" y="302"/>
                    </a:lnTo>
                    <a:lnTo>
                      <a:pt x="0" y="302"/>
                    </a:lnTo>
                    <a:lnTo>
                      <a:pt x="0" y="188"/>
                    </a:lnTo>
                    <a:lnTo>
                      <a:pt x="167" y="188"/>
                    </a:lnTo>
                    <a:lnTo>
                      <a:pt x="167" y="0"/>
                    </a:lnTo>
                    <a:lnTo>
                      <a:pt x="292" y="0"/>
                    </a:lnTo>
                    <a:lnTo>
                      <a:pt x="292" y="18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1"/>
              <p:cNvSpPr/>
              <p:nvPr/>
            </p:nvSpPr>
            <p:spPr>
              <a:xfrm>
                <a:off x="7076870" y="2438420"/>
                <a:ext cx="120240" cy="45000"/>
              </a:xfrm>
              <a:custGeom>
                <a:avLst/>
                <a:gdLst/>
                <a:ahLst/>
                <a:cxnLst/>
                <a:rect l="l" t="t" r="r" b="b"/>
                <a:pathLst>
                  <a:path w="334" h="125" extrusionOk="0">
                    <a:moveTo>
                      <a:pt x="334" y="125"/>
                    </a:moveTo>
                    <a:lnTo>
                      <a:pt x="0" y="125"/>
                    </a:lnTo>
                    <a:lnTo>
                      <a:pt x="0" y="0"/>
                    </a:lnTo>
                    <a:lnTo>
                      <a:pt x="334" y="0"/>
                    </a:lnTo>
                    <a:lnTo>
                      <a:pt x="334" y="12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1"/>
              <p:cNvSpPr/>
              <p:nvPr/>
            </p:nvSpPr>
            <p:spPr>
              <a:xfrm>
                <a:off x="6754310" y="2264900"/>
                <a:ext cx="199080" cy="31212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867" extrusionOk="0">
                    <a:moveTo>
                      <a:pt x="198" y="867"/>
                    </a:moveTo>
                    <a:lnTo>
                      <a:pt x="198" y="867"/>
                    </a:lnTo>
                    <a:cubicBezTo>
                      <a:pt x="188" y="867"/>
                      <a:pt x="178" y="867"/>
                      <a:pt x="167" y="857"/>
                    </a:cubicBezTo>
                    <a:cubicBezTo>
                      <a:pt x="136" y="846"/>
                      <a:pt x="125" y="805"/>
                      <a:pt x="146" y="773"/>
                    </a:cubicBezTo>
                    <a:cubicBezTo>
                      <a:pt x="198" y="680"/>
                      <a:pt x="261" y="575"/>
                      <a:pt x="303" y="503"/>
                    </a:cubicBezTo>
                    <a:cubicBezTo>
                      <a:pt x="0" y="565"/>
                      <a:pt x="0" y="565"/>
                      <a:pt x="0" y="565"/>
                    </a:cubicBezTo>
                    <a:cubicBezTo>
                      <a:pt x="136" y="44"/>
                      <a:pt x="136" y="44"/>
                      <a:pt x="136" y="44"/>
                    </a:cubicBezTo>
                    <a:cubicBezTo>
                      <a:pt x="146" y="13"/>
                      <a:pt x="188" y="-8"/>
                      <a:pt x="219" y="3"/>
                    </a:cubicBezTo>
                    <a:cubicBezTo>
                      <a:pt x="250" y="13"/>
                      <a:pt x="271" y="55"/>
                      <a:pt x="261" y="86"/>
                    </a:cubicBezTo>
                    <a:cubicBezTo>
                      <a:pt x="167" y="398"/>
                      <a:pt x="167" y="398"/>
                      <a:pt x="167" y="398"/>
                    </a:cubicBezTo>
                    <a:cubicBezTo>
                      <a:pt x="553" y="325"/>
                      <a:pt x="553" y="325"/>
                      <a:pt x="553" y="325"/>
                    </a:cubicBezTo>
                    <a:cubicBezTo>
                      <a:pt x="480" y="440"/>
                      <a:pt x="480" y="440"/>
                      <a:pt x="480" y="440"/>
                    </a:cubicBezTo>
                    <a:cubicBezTo>
                      <a:pt x="480" y="440"/>
                      <a:pt x="355" y="669"/>
                      <a:pt x="250" y="836"/>
                    </a:cubicBezTo>
                    <a:cubicBezTo>
                      <a:pt x="240" y="857"/>
                      <a:pt x="219" y="867"/>
                      <a:pt x="198" y="8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1"/>
              <p:cNvSpPr/>
              <p:nvPr/>
            </p:nvSpPr>
            <p:spPr>
              <a:xfrm>
                <a:off x="6784550" y="2498180"/>
                <a:ext cx="104760" cy="127800"/>
              </a:xfrm>
              <a:custGeom>
                <a:avLst/>
                <a:gdLst/>
                <a:ahLst/>
                <a:cxnLst/>
                <a:rect l="l" t="t" r="r" b="b"/>
                <a:pathLst>
                  <a:path w="291" h="355" extrusionOk="0">
                    <a:moveTo>
                      <a:pt x="52" y="0"/>
                    </a:moveTo>
                    <a:lnTo>
                      <a:pt x="135" y="115"/>
                    </a:lnTo>
                    <a:lnTo>
                      <a:pt x="291" y="136"/>
                    </a:lnTo>
                    <a:lnTo>
                      <a:pt x="0" y="355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2" name="Google Shape;222;p31"/>
          <p:cNvGrpSpPr/>
          <p:nvPr/>
        </p:nvGrpSpPr>
        <p:grpSpPr>
          <a:xfrm rot="-592560">
            <a:off x="509405" y="277999"/>
            <a:ext cx="550060" cy="1231211"/>
            <a:chOff x="6856675" y="2998068"/>
            <a:chExt cx="530919" cy="1188367"/>
          </a:xfrm>
        </p:grpSpPr>
        <p:sp>
          <p:nvSpPr>
            <p:cNvPr id="223" name="Google Shape;223;p31"/>
            <p:cNvSpPr/>
            <p:nvPr/>
          </p:nvSpPr>
          <p:spPr>
            <a:xfrm>
              <a:off x="6866307" y="2998068"/>
              <a:ext cx="521287" cy="1187635"/>
            </a:xfrm>
            <a:custGeom>
              <a:avLst/>
              <a:gdLst/>
              <a:ahLst/>
              <a:cxnLst/>
              <a:rect l="l" t="t" r="r" b="b"/>
              <a:pathLst>
                <a:path w="1448" h="3364" extrusionOk="0">
                  <a:moveTo>
                    <a:pt x="1281" y="198"/>
                  </a:moveTo>
                  <a:lnTo>
                    <a:pt x="1281" y="198"/>
                  </a:lnTo>
                  <a:cubicBezTo>
                    <a:pt x="906" y="198"/>
                    <a:pt x="906" y="198"/>
                    <a:pt x="906" y="198"/>
                  </a:cubicBezTo>
                  <a:cubicBezTo>
                    <a:pt x="906" y="42"/>
                    <a:pt x="906" y="42"/>
                    <a:pt x="906" y="42"/>
                  </a:cubicBezTo>
                  <a:cubicBezTo>
                    <a:pt x="906" y="21"/>
                    <a:pt x="896" y="0"/>
                    <a:pt x="865" y="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552" y="0"/>
                    <a:pt x="531" y="21"/>
                    <a:pt x="531" y="42"/>
                  </a:cubicBezTo>
                  <a:cubicBezTo>
                    <a:pt x="531" y="198"/>
                    <a:pt x="531" y="198"/>
                    <a:pt x="531" y="198"/>
                  </a:cubicBezTo>
                  <a:cubicBezTo>
                    <a:pt x="167" y="198"/>
                    <a:pt x="167" y="198"/>
                    <a:pt x="167" y="198"/>
                  </a:cubicBezTo>
                  <a:cubicBezTo>
                    <a:pt x="73" y="198"/>
                    <a:pt x="0" y="271"/>
                    <a:pt x="0" y="354"/>
                  </a:cubicBezTo>
                  <a:cubicBezTo>
                    <a:pt x="0" y="1281"/>
                    <a:pt x="0" y="1281"/>
                    <a:pt x="0" y="1281"/>
                  </a:cubicBezTo>
                  <a:cubicBezTo>
                    <a:pt x="0" y="3135"/>
                    <a:pt x="0" y="3135"/>
                    <a:pt x="0" y="3135"/>
                  </a:cubicBezTo>
                  <a:cubicBezTo>
                    <a:pt x="0" y="3218"/>
                    <a:pt x="63" y="3280"/>
                    <a:pt x="135" y="3301"/>
                  </a:cubicBezTo>
                  <a:cubicBezTo>
                    <a:pt x="125" y="3301"/>
                    <a:pt x="125" y="3301"/>
                    <a:pt x="125" y="3301"/>
                  </a:cubicBezTo>
                  <a:cubicBezTo>
                    <a:pt x="156" y="3343"/>
                    <a:pt x="198" y="3364"/>
                    <a:pt x="250" y="3364"/>
                  </a:cubicBezTo>
                  <a:cubicBezTo>
                    <a:pt x="1198" y="3364"/>
                    <a:pt x="1198" y="3364"/>
                    <a:pt x="1198" y="3364"/>
                  </a:cubicBezTo>
                  <a:cubicBezTo>
                    <a:pt x="1250" y="3364"/>
                    <a:pt x="1292" y="3343"/>
                    <a:pt x="1323" y="3301"/>
                  </a:cubicBezTo>
                  <a:cubicBezTo>
                    <a:pt x="1313" y="3301"/>
                    <a:pt x="1313" y="3301"/>
                    <a:pt x="1313" y="3301"/>
                  </a:cubicBezTo>
                  <a:cubicBezTo>
                    <a:pt x="1385" y="3280"/>
                    <a:pt x="1448" y="3218"/>
                    <a:pt x="1448" y="3135"/>
                  </a:cubicBezTo>
                  <a:cubicBezTo>
                    <a:pt x="1448" y="1281"/>
                    <a:pt x="1448" y="1281"/>
                    <a:pt x="1448" y="1281"/>
                  </a:cubicBezTo>
                  <a:cubicBezTo>
                    <a:pt x="1448" y="354"/>
                    <a:pt x="1448" y="354"/>
                    <a:pt x="1448" y="354"/>
                  </a:cubicBezTo>
                  <a:cubicBezTo>
                    <a:pt x="1448" y="271"/>
                    <a:pt x="1375" y="198"/>
                    <a:pt x="1281" y="198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4" name="Google Shape;224;p31"/>
            <p:cNvGrpSpPr/>
            <p:nvPr/>
          </p:nvGrpSpPr>
          <p:grpSpPr>
            <a:xfrm>
              <a:off x="6856675" y="2998075"/>
              <a:ext cx="521280" cy="1188360"/>
              <a:chOff x="6101675" y="2998075"/>
              <a:chExt cx="521280" cy="1188360"/>
            </a:xfrm>
          </p:grpSpPr>
          <p:sp>
            <p:nvSpPr>
              <p:cNvPr id="225" name="Google Shape;225;p31"/>
              <p:cNvSpPr/>
              <p:nvPr/>
            </p:nvSpPr>
            <p:spPr>
              <a:xfrm>
                <a:off x="6292835" y="2998075"/>
                <a:ext cx="13500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281" extrusionOk="0">
                    <a:moveTo>
                      <a:pt x="375" y="281"/>
                    </a:moveTo>
                    <a:lnTo>
                      <a:pt x="375" y="281"/>
                    </a:lnTo>
                    <a:cubicBezTo>
                      <a:pt x="375" y="42"/>
                      <a:pt x="375" y="42"/>
                      <a:pt x="375" y="42"/>
                    </a:cubicBezTo>
                    <a:cubicBezTo>
                      <a:pt x="375" y="21"/>
                      <a:pt x="365" y="0"/>
                      <a:pt x="33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21" y="0"/>
                      <a:pt x="0" y="21"/>
                      <a:pt x="0" y="42"/>
                    </a:cubicBezTo>
                    <a:cubicBezTo>
                      <a:pt x="0" y="281"/>
                      <a:pt x="0" y="281"/>
                      <a:pt x="0" y="281"/>
                    </a:cubicBezTo>
                    <a:lnTo>
                      <a:pt x="375" y="2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1"/>
              <p:cNvSpPr/>
              <p:nvPr/>
            </p:nvSpPr>
            <p:spPr>
              <a:xfrm>
                <a:off x="6101675" y="3069355"/>
                <a:ext cx="521280" cy="111708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3103" extrusionOk="0">
                    <a:moveTo>
                      <a:pt x="1448" y="2937"/>
                    </a:moveTo>
                    <a:lnTo>
                      <a:pt x="1448" y="2937"/>
                    </a:lnTo>
                    <a:cubicBezTo>
                      <a:pt x="1448" y="3030"/>
                      <a:pt x="1375" y="3103"/>
                      <a:pt x="1281" y="3103"/>
                    </a:cubicBezTo>
                    <a:cubicBezTo>
                      <a:pt x="167" y="3103"/>
                      <a:pt x="167" y="3103"/>
                      <a:pt x="167" y="3103"/>
                    </a:cubicBezTo>
                    <a:cubicBezTo>
                      <a:pt x="73" y="3103"/>
                      <a:pt x="0" y="3030"/>
                      <a:pt x="0" y="2937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73"/>
                      <a:pt x="73" y="0"/>
                      <a:pt x="167" y="0"/>
                    </a:cubicBezTo>
                    <a:cubicBezTo>
                      <a:pt x="1281" y="0"/>
                      <a:pt x="1281" y="0"/>
                      <a:pt x="1281" y="0"/>
                    </a:cubicBezTo>
                    <a:cubicBezTo>
                      <a:pt x="1375" y="0"/>
                      <a:pt x="1448" y="73"/>
                      <a:pt x="1448" y="156"/>
                    </a:cubicBezTo>
                    <a:lnTo>
                      <a:pt x="1448" y="293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1"/>
              <p:cNvSpPr/>
              <p:nvPr/>
            </p:nvSpPr>
            <p:spPr>
              <a:xfrm>
                <a:off x="6127955" y="3103195"/>
                <a:ext cx="56160" cy="104976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916" extrusionOk="0">
                    <a:moveTo>
                      <a:pt x="156" y="0"/>
                    </a:moveTo>
                    <a:lnTo>
                      <a:pt x="156" y="0"/>
                    </a:lnTo>
                    <a:lnTo>
                      <a:pt x="146" y="0"/>
                    </a:lnTo>
                    <a:cubicBezTo>
                      <a:pt x="62" y="0"/>
                      <a:pt x="0" y="62"/>
                      <a:pt x="0" y="146"/>
                    </a:cubicBezTo>
                    <a:cubicBezTo>
                      <a:pt x="0" y="2759"/>
                      <a:pt x="0" y="2759"/>
                      <a:pt x="0" y="2759"/>
                    </a:cubicBezTo>
                    <a:cubicBezTo>
                      <a:pt x="0" y="2843"/>
                      <a:pt x="62" y="2916"/>
                      <a:pt x="146" y="2916"/>
                    </a:cubicBezTo>
                    <a:cubicBezTo>
                      <a:pt x="156" y="2916"/>
                      <a:pt x="156" y="2916"/>
                      <a:pt x="156" y="291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1"/>
              <p:cNvSpPr/>
              <p:nvPr/>
            </p:nvSpPr>
            <p:spPr>
              <a:xfrm>
                <a:off x="6551675" y="3092035"/>
                <a:ext cx="48600" cy="106812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96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2967"/>
                      <a:pt x="0" y="2967"/>
                      <a:pt x="0" y="2967"/>
                    </a:cubicBezTo>
                    <a:cubicBezTo>
                      <a:pt x="73" y="2967"/>
                      <a:pt x="135" y="2894"/>
                      <a:pt x="135" y="2811"/>
                    </a:cubicBez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35" y="73"/>
                      <a:pt x="73" y="1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1"/>
              <p:cNvSpPr/>
              <p:nvPr/>
            </p:nvSpPr>
            <p:spPr>
              <a:xfrm>
                <a:off x="6101675" y="3069355"/>
                <a:ext cx="521280" cy="389880"/>
              </a:xfrm>
              <a:custGeom>
                <a:avLst/>
                <a:gdLst/>
                <a:ahLst/>
                <a:cxnLst/>
                <a:rect l="l" t="t" r="r" b="b"/>
                <a:pathLst>
                  <a:path w="1448" h="1083" extrusionOk="0">
                    <a:moveTo>
                      <a:pt x="1448" y="1083"/>
                    </a:moveTo>
                    <a:lnTo>
                      <a:pt x="1448" y="1083"/>
                    </a:lnTo>
                    <a:cubicBezTo>
                      <a:pt x="1448" y="156"/>
                      <a:pt x="1448" y="156"/>
                      <a:pt x="1448" y="156"/>
                    </a:cubicBezTo>
                    <a:cubicBezTo>
                      <a:pt x="1448" y="73"/>
                      <a:pt x="1375" y="0"/>
                      <a:pt x="128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73" y="0"/>
                      <a:pt x="0" y="73"/>
                      <a:pt x="0" y="156"/>
                    </a:cubicBezTo>
                    <a:cubicBezTo>
                      <a:pt x="0" y="1083"/>
                      <a:pt x="0" y="1083"/>
                      <a:pt x="0" y="1083"/>
                    </a:cubicBezTo>
                    <a:lnTo>
                      <a:pt x="1448" y="1083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1"/>
              <p:cNvSpPr/>
              <p:nvPr/>
            </p:nvSpPr>
            <p:spPr>
              <a:xfrm>
                <a:off x="6127955" y="3103195"/>
                <a:ext cx="56160" cy="35604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989" extrusionOk="0">
                    <a:moveTo>
                      <a:pt x="156" y="989"/>
                    </a:moveTo>
                    <a:lnTo>
                      <a:pt x="156" y="989"/>
                    </a:lnTo>
                    <a:cubicBezTo>
                      <a:pt x="156" y="0"/>
                      <a:pt x="156" y="0"/>
                      <a:pt x="156" y="0"/>
                    </a:cubicBezTo>
                    <a:lnTo>
                      <a:pt x="146" y="0"/>
                    </a:lnTo>
                    <a:cubicBezTo>
                      <a:pt x="62" y="0"/>
                      <a:pt x="0" y="62"/>
                      <a:pt x="0" y="146"/>
                    </a:cubicBezTo>
                    <a:cubicBezTo>
                      <a:pt x="0" y="989"/>
                      <a:pt x="0" y="989"/>
                      <a:pt x="0" y="989"/>
                    </a:cubicBezTo>
                    <a:lnTo>
                      <a:pt x="156" y="98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1"/>
              <p:cNvSpPr/>
              <p:nvPr/>
            </p:nvSpPr>
            <p:spPr>
              <a:xfrm>
                <a:off x="6551675" y="3092035"/>
                <a:ext cx="48600" cy="367200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020" extrusionOk="0">
                    <a:moveTo>
                      <a:pt x="135" y="1020"/>
                    </a:moveTo>
                    <a:lnTo>
                      <a:pt x="135" y="1020"/>
                    </a:lnTo>
                    <a:cubicBezTo>
                      <a:pt x="135" y="156"/>
                      <a:pt x="135" y="156"/>
                      <a:pt x="135" y="156"/>
                    </a:cubicBezTo>
                    <a:cubicBezTo>
                      <a:pt x="135" y="73"/>
                      <a:pt x="73" y="10"/>
                      <a:pt x="0" y="0"/>
                    </a:cubicBezTo>
                    <a:cubicBezTo>
                      <a:pt x="0" y="1020"/>
                      <a:pt x="0" y="1020"/>
                      <a:pt x="0" y="1020"/>
                    </a:cubicBezTo>
                    <a:lnTo>
                      <a:pt x="135" y="102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1"/>
              <p:cNvSpPr/>
              <p:nvPr/>
            </p:nvSpPr>
            <p:spPr>
              <a:xfrm>
                <a:off x="6281675" y="3579475"/>
                <a:ext cx="206280" cy="434520"/>
              </a:xfrm>
              <a:custGeom>
                <a:avLst/>
                <a:gdLst/>
                <a:ahLst/>
                <a:cxnLst/>
                <a:rect l="l" t="t" r="r" b="b"/>
                <a:pathLst>
                  <a:path w="573" h="1207" extrusionOk="0">
                    <a:moveTo>
                      <a:pt x="208" y="0"/>
                    </a:moveTo>
                    <a:lnTo>
                      <a:pt x="10" y="447"/>
                    </a:lnTo>
                    <a:lnTo>
                      <a:pt x="292" y="447"/>
                    </a:lnTo>
                    <a:lnTo>
                      <a:pt x="125" y="832"/>
                    </a:lnTo>
                    <a:lnTo>
                      <a:pt x="0" y="728"/>
                    </a:lnTo>
                    <a:lnTo>
                      <a:pt x="31" y="1207"/>
                    </a:lnTo>
                    <a:lnTo>
                      <a:pt x="479" y="832"/>
                    </a:lnTo>
                    <a:lnTo>
                      <a:pt x="271" y="843"/>
                    </a:lnTo>
                    <a:lnTo>
                      <a:pt x="573" y="280"/>
                    </a:lnTo>
                    <a:lnTo>
                      <a:pt x="271" y="259"/>
                    </a:lnTo>
                    <a:lnTo>
                      <a:pt x="385" y="10"/>
                    </a:lnTo>
                    <a:lnTo>
                      <a:pt x="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33" name="Google Shape;233;p31"/>
          <p:cNvCxnSpPr>
            <a:cxnSpLocks/>
          </p:cNvCxnSpPr>
          <p:nvPr/>
        </p:nvCxnSpPr>
        <p:spPr>
          <a:xfrm rot="10800000" flipV="1">
            <a:off x="1810325" y="239949"/>
            <a:ext cx="7940894" cy="54280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1"/>
          <p:cNvCxnSpPr/>
          <p:nvPr/>
        </p:nvCxnSpPr>
        <p:spPr>
          <a:xfrm rot="10800000">
            <a:off x="-550725" y="4369700"/>
            <a:ext cx="7911900" cy="468600"/>
          </a:xfrm>
          <a:prstGeom prst="bentConnector3">
            <a:avLst>
              <a:gd name="adj1" fmla="val 73411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36D28A-5E62-7EAD-F686-33792D576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5255" y="1371603"/>
            <a:ext cx="3342579" cy="2277829"/>
          </a:xfrm>
          <a:prstGeom prst="rect">
            <a:avLst/>
          </a:prstGeom>
        </p:spPr>
      </p:pic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2 : Rectifying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2117079" y="3280518"/>
            <a:ext cx="4904641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US" sz="1800" dirty="0"/>
              <a:t>Rectifiers for AC to DC Conversion</a:t>
            </a:r>
          </a:p>
          <a:p>
            <a:pPr marL="285750" indent="-285750">
              <a:buSzPts val="1100"/>
            </a:pPr>
            <a:r>
              <a:rPr lang="en-US" sz="1800" dirty="0"/>
              <a:t>Types and purpose of Full Wave Rectifiers</a:t>
            </a:r>
            <a:endParaRPr sz="1800"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1B5726A-DBBE-2664-21A3-2A46249F0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1359110"/>
            <a:ext cx="3623605" cy="227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3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3 : Noise and Ripple Reduction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5091223" y="1338369"/>
            <a:ext cx="3324026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sz="18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Electrolytic Capacitor 470µF</a:t>
            </a:r>
          </a:p>
          <a:p>
            <a:pPr marL="285750" indent="-285750">
              <a:buSzPts val="1100"/>
            </a:pPr>
            <a:r>
              <a:rPr lang="en-US" sz="1800" dirty="0"/>
              <a:t>Function of Electrolytic Capacitor in DC Filtering  </a:t>
            </a:r>
          </a:p>
          <a:p>
            <a:pPr marL="285750" indent="-285750">
              <a:buSzPts val="1100"/>
            </a:pPr>
            <a:r>
              <a:rPr lang="en-US" sz="1800" dirty="0"/>
              <a:t>Importance</a:t>
            </a:r>
            <a:endParaRPr sz="1800"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image1.png">
            <a:extLst>
              <a:ext uri="{FF2B5EF4-FFF2-40B4-BE49-F238E27FC236}">
                <a16:creationId xmlns:a16="http://schemas.microsoft.com/office/drawing/2014/main" id="{52B65414-DDD4-2F2F-CA72-9E57B1A5369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074729" y="1319582"/>
            <a:ext cx="3182043" cy="269233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2204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4 : Buck Converter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1321562" y="3099743"/>
            <a:ext cx="5979123" cy="18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sz="1600" b="1" dirty="0"/>
              <a:t>DC to DC LM2596 Buck Converter :</a:t>
            </a:r>
          </a:p>
          <a:p>
            <a:pPr marL="285750" indent="-285750">
              <a:buSzPts val="1100"/>
            </a:pPr>
            <a:r>
              <a:rPr lang="en-US" sz="1600" dirty="0"/>
              <a:t>Input Voltage : 4.5V - 35V</a:t>
            </a:r>
          </a:p>
          <a:p>
            <a:pPr marL="285750" indent="-285750">
              <a:buSzPts val="1100"/>
            </a:pPr>
            <a:r>
              <a:rPr lang="en-US" sz="1600" dirty="0"/>
              <a:t>Output Voltage : 3V - 35V</a:t>
            </a:r>
          </a:p>
          <a:p>
            <a:pPr marL="285750" indent="-285750">
              <a:buSzPts val="1100"/>
            </a:pPr>
            <a:r>
              <a:rPr lang="en-US" sz="1600" dirty="0"/>
              <a:t>Minimum Pressure : 1.5V</a:t>
            </a:r>
          </a:p>
          <a:p>
            <a:pPr marL="285750" indent="-285750">
              <a:buSzPts val="1100"/>
            </a:pPr>
            <a:r>
              <a:rPr lang="en-US" sz="1600" dirty="0"/>
              <a:t>Output Current : Rated Current 2A , Maximum of 3A</a:t>
            </a:r>
          </a:p>
          <a:p>
            <a:pPr marL="285750" indent="-285750">
              <a:buSzPts val="1100"/>
            </a:pPr>
            <a:r>
              <a:rPr lang="en-US" sz="1600" dirty="0"/>
              <a:t>Output Power : 15W maximum</a:t>
            </a:r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5771CE6-F195-12F4-7E76-E3F25C4C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03" y="1218209"/>
            <a:ext cx="3040818" cy="1792214"/>
          </a:xfrm>
          <a:prstGeom prst="rect">
            <a:avLst/>
          </a:prstGeom>
        </p:spPr>
      </p:pic>
      <p:pic>
        <p:nvPicPr>
          <p:cNvPr id="4" name="image6.png">
            <a:extLst>
              <a:ext uri="{FF2B5EF4-FFF2-40B4-BE49-F238E27FC236}">
                <a16:creationId xmlns:a16="http://schemas.microsoft.com/office/drawing/2014/main" id="{F6D08426-4605-4DA2-86F3-C28F7CDF47B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102113" y="1257689"/>
            <a:ext cx="3774490" cy="171325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27813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5 : Lead Acid Battery </a:t>
            </a:r>
            <a:endParaRPr dirty="0"/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3F7F427E-C18E-7E36-8590-FA9D6BDF8FF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118282" y="1620500"/>
            <a:ext cx="6380063" cy="25716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53999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4.png">
            <a:extLst>
              <a:ext uri="{FF2B5EF4-FFF2-40B4-BE49-F238E27FC236}">
                <a16:creationId xmlns:a16="http://schemas.microsoft.com/office/drawing/2014/main" id="{3D0BD0FE-8CAD-13F6-39E8-CB5EC851F2C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756631" y="1289142"/>
            <a:ext cx="3674269" cy="2395538"/>
          </a:xfrm>
          <a:prstGeom prst="rect">
            <a:avLst/>
          </a:prstGeom>
          <a:ln/>
        </p:spPr>
      </p:pic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5 : Lead Acid Battery (Charging &amp; Discharging) 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759038" y="3425110"/>
            <a:ext cx="4347710" cy="14583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b="1" dirty="0"/>
              <a:t>At Anode :</a:t>
            </a:r>
          </a:p>
          <a:p>
            <a:pPr marL="0" indent="0">
              <a:buSzPts val="1100"/>
              <a:buNone/>
            </a:pPr>
            <a:r>
              <a:rPr lang="en-US" b="1" dirty="0"/>
              <a:t>PbO2 + H2 + H2SO4→ PbSO4 + 2 H2O</a:t>
            </a:r>
          </a:p>
          <a:p>
            <a:pPr marL="0" indent="0">
              <a:buSzPts val="1100"/>
              <a:buNone/>
            </a:pPr>
            <a:r>
              <a:rPr lang="en-US" b="1" dirty="0"/>
              <a:t>At Cathode :</a:t>
            </a:r>
          </a:p>
          <a:p>
            <a:pPr marL="0" indent="0">
              <a:buSzPts val="1100"/>
              <a:buNone/>
            </a:pPr>
            <a:r>
              <a:rPr lang="en-US" b="1" dirty="0"/>
              <a:t> Pb + SO4→ PbSO4</a:t>
            </a:r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77F3E1B4-5F64-A04D-B52D-FEE4AA99442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16936" y="1770890"/>
            <a:ext cx="3781380" cy="1753391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DEF870-2C52-99B2-7CA7-D2F9C0B81C83}"/>
              </a:ext>
            </a:extLst>
          </p:cNvPr>
          <p:cNvSpPr txBox="1"/>
          <p:nvPr/>
        </p:nvSpPr>
        <p:spPr>
          <a:xfrm>
            <a:off x="4756631" y="3713958"/>
            <a:ext cx="496490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Fira Sans" panose="020B0503050000020004" pitchFamily="34" charset="0"/>
              </a:rPr>
              <a:t>At Anode :</a:t>
            </a:r>
          </a:p>
          <a:p>
            <a:r>
              <a:rPr lang="en-US" b="1" dirty="0">
                <a:latin typeface="Fira Sans" panose="020B0503050000020004" pitchFamily="34" charset="0"/>
              </a:rPr>
              <a:t> PbSO4+SO4 +2H2O → PbO2+2H2SO4</a:t>
            </a:r>
          </a:p>
          <a:p>
            <a:endParaRPr lang="en-US" b="1" dirty="0">
              <a:latin typeface="Fira Sans" panose="020B0503050000020004" pitchFamily="34" charset="0"/>
            </a:endParaRPr>
          </a:p>
          <a:p>
            <a:r>
              <a:rPr lang="en-US" b="1" dirty="0">
                <a:latin typeface="Fira Sans" panose="020B0503050000020004" pitchFamily="34" charset="0"/>
              </a:rPr>
              <a:t>At Cathode :</a:t>
            </a:r>
          </a:p>
          <a:p>
            <a:r>
              <a:rPr lang="en-US" b="1" dirty="0">
                <a:latin typeface="Fira Sans" panose="020B0503050000020004" pitchFamily="34" charset="0"/>
              </a:rPr>
              <a:t> PbSO4+H2→H2SO4</a:t>
            </a:r>
          </a:p>
        </p:txBody>
      </p:sp>
    </p:spTree>
    <p:extLst>
      <p:ext uri="{BB962C8B-B14F-4D97-AF65-F5344CB8AC3E}">
        <p14:creationId xmlns:p14="http://schemas.microsoft.com/office/powerpoint/2010/main" val="2421702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5 : Lead Acid Battery (Charging &amp; Discharging-</a:t>
            </a:r>
            <a:r>
              <a:rPr lang="en-US" sz="2400" dirty="0"/>
              <a:t>Continued</a:t>
            </a:r>
            <a:r>
              <a:rPr lang="en-US" dirty="0"/>
              <a:t>) </a:t>
            </a:r>
            <a:endParaRPr dirty="0"/>
          </a:p>
        </p:txBody>
      </p:sp>
      <p:pic>
        <p:nvPicPr>
          <p:cNvPr id="5" name="image1.png">
            <a:extLst>
              <a:ext uri="{FF2B5EF4-FFF2-40B4-BE49-F238E27FC236}">
                <a16:creationId xmlns:a16="http://schemas.microsoft.com/office/drawing/2014/main" id="{B1878B15-0D40-BD90-8478-C48AC2C9201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75122" y="1910555"/>
            <a:ext cx="7193756" cy="17684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66507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6 : Voltage Regulator</a:t>
            </a:r>
            <a:endParaRPr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BF77820-FACE-3996-EF3B-6FC3098D1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35" y="1361730"/>
            <a:ext cx="3169903" cy="3169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E66A62-1E82-3990-5680-2781472A1B37}"/>
              </a:ext>
            </a:extLst>
          </p:cNvPr>
          <p:cNvSpPr txBox="1"/>
          <p:nvPr/>
        </p:nvSpPr>
        <p:spPr>
          <a:xfrm>
            <a:off x="4488945" y="1867132"/>
            <a:ext cx="4964906" cy="166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232"/>
              </a:buClr>
              <a:buSzPts val="1100"/>
              <a:buFont typeface="Lato Light"/>
              <a:buChar char="●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43232"/>
                </a:solidFill>
                <a:effectLst/>
                <a:uLnTx/>
                <a:uFillTx/>
                <a:latin typeface="Fira Sans" panose="020B0503050000020004" pitchFamily="34" charset="0"/>
                <a:sym typeface="Fira Sans"/>
              </a:rPr>
              <a:t>Introduction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232"/>
              </a:buClr>
              <a:buSzPts val="1100"/>
              <a:buFont typeface="Lato Light"/>
              <a:buChar char="●"/>
              <a:tabLst/>
              <a:defRPr/>
            </a:pPr>
            <a:r>
              <a:rPr lang="en-US" sz="1800" dirty="0">
                <a:effectLst/>
                <a:latin typeface="Fira Sans" panose="020B0503050000020004" pitchFamily="34" charset="0"/>
                <a:ea typeface="Arial" panose="020B0604020202020204" pitchFamily="34" charset="0"/>
              </a:rPr>
              <a:t>Output Characteristics</a:t>
            </a:r>
            <a:endParaRPr lang="en-US" sz="1800" dirty="0">
              <a:solidFill>
                <a:srgbClr val="343232"/>
              </a:solidFill>
              <a:latin typeface="Fira Sans" panose="020B0503050000020004" pitchFamily="34" charset="0"/>
              <a:ea typeface="Arial" panose="020B0604020202020204" pitchFamily="34" charset="0"/>
              <a:sym typeface="Fira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232"/>
              </a:buClr>
              <a:buSzPts val="1100"/>
              <a:buFont typeface="Lato Light"/>
              <a:buChar char="●"/>
              <a:tabLst/>
              <a:defRPr/>
            </a:pPr>
            <a:r>
              <a:rPr lang="en-US" sz="1800" dirty="0">
                <a:effectLst/>
                <a:latin typeface="Fira Sans" panose="020B0503050000020004" pitchFamily="34" charset="0"/>
                <a:ea typeface="Arial" panose="020B0604020202020204" pitchFamily="34" charset="0"/>
              </a:rPr>
              <a:t>Input Voltage Range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232"/>
              </a:buClr>
              <a:buSzPts val="1100"/>
              <a:buFont typeface="Lato Light"/>
              <a:buChar char="●"/>
              <a:tabLst/>
              <a:defRPr/>
            </a:pPr>
            <a:r>
              <a:rPr lang="en-US" sz="1800" dirty="0">
                <a:effectLst/>
                <a:latin typeface="Fira Sans" panose="020B0503050000020004" pitchFamily="34" charset="0"/>
                <a:ea typeface="Arial" panose="020B0604020202020204" pitchFamily="34" charset="0"/>
              </a:rPr>
              <a:t>Current Handling</a:t>
            </a:r>
            <a:endParaRPr lang="en-US" sz="1800" dirty="0">
              <a:solidFill>
                <a:srgbClr val="343232"/>
              </a:solidFill>
              <a:effectLst/>
              <a:latin typeface="Fira Sans" panose="020B0503050000020004" pitchFamily="34" charset="0"/>
              <a:ea typeface="Arial" panose="020B0604020202020204" pitchFamily="34" charset="0"/>
              <a:sym typeface="Fira San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43232"/>
              </a:buClr>
              <a:buSzPts val="1100"/>
              <a:buFont typeface="Lato Light"/>
              <a:buChar char="●"/>
              <a:tabLst/>
              <a:defRPr/>
            </a:pPr>
            <a:r>
              <a:rPr lang="en-US" sz="1800" dirty="0">
                <a:effectLst/>
                <a:latin typeface="Fira Sans" panose="020B0503050000020004" pitchFamily="34" charset="0"/>
                <a:ea typeface="Arial" panose="020B0604020202020204" pitchFamily="34" charset="0"/>
              </a:rPr>
              <a:t>Applications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43232"/>
              </a:solidFill>
              <a:effectLst/>
              <a:uLnTx/>
              <a:uFillTx/>
              <a:latin typeface="Fira Sans" panose="020B0503050000020004" pitchFamily="34" charset="0"/>
              <a:sym typeface="Fira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6720BA-6480-B381-3C9F-9670B452B491}"/>
              </a:ext>
            </a:extLst>
          </p:cNvPr>
          <p:cNvSpPr txBox="1"/>
          <p:nvPr/>
        </p:nvSpPr>
        <p:spPr>
          <a:xfrm>
            <a:off x="1133164" y="4612279"/>
            <a:ext cx="4964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L7808CV Voltage Regulator</a:t>
            </a:r>
          </a:p>
        </p:txBody>
      </p:sp>
    </p:spTree>
    <p:extLst>
      <p:ext uri="{BB962C8B-B14F-4D97-AF65-F5344CB8AC3E}">
        <p14:creationId xmlns:p14="http://schemas.microsoft.com/office/powerpoint/2010/main" val="309447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6 : Voltage Regulator (Pin Diagram)</a:t>
            </a:r>
            <a:endParaRPr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B51A622-893B-84D8-5F74-CDD18E21E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50"/>
          <a:stretch/>
        </p:blipFill>
        <p:spPr>
          <a:xfrm>
            <a:off x="1799211" y="1220868"/>
            <a:ext cx="5147384" cy="366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66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6 : Voltage Regulator (Typical Application)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4142D-E9E3-6AB2-B212-C8E8A3A7F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1" t="25138" b="21365"/>
          <a:stretch/>
        </p:blipFill>
        <p:spPr>
          <a:xfrm>
            <a:off x="5036343" y="1881379"/>
            <a:ext cx="3968405" cy="24913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AE1116-2EDD-06A9-B651-46494B90C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13" y="1881379"/>
            <a:ext cx="4382743" cy="249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5.png">
            <a:extLst>
              <a:ext uri="{FF2B5EF4-FFF2-40B4-BE49-F238E27FC236}">
                <a16:creationId xmlns:a16="http://schemas.microsoft.com/office/drawing/2014/main" id="{C6681390-2D38-B331-385B-03245F7A7DFB}"/>
              </a:ext>
            </a:extLst>
          </p:cNvPr>
          <p:cNvPicPr/>
          <p:nvPr/>
        </p:nvPicPr>
        <p:blipFill rotWithShape="1">
          <a:blip r:embed="rId3"/>
          <a:srcRect l="11923" r="9490"/>
          <a:stretch/>
        </p:blipFill>
        <p:spPr>
          <a:xfrm>
            <a:off x="720000" y="1329674"/>
            <a:ext cx="3972393" cy="3137499"/>
          </a:xfrm>
          <a:prstGeom prst="rect">
            <a:avLst/>
          </a:prstGeom>
          <a:ln/>
        </p:spPr>
      </p:pic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7 : IC CB4047BE</a:t>
            </a:r>
            <a:endParaRPr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08EEA5-266A-5D21-5089-9201C1F9B0E4}"/>
              </a:ext>
            </a:extLst>
          </p:cNvPr>
          <p:cNvSpPr txBox="1"/>
          <p:nvPr/>
        </p:nvSpPr>
        <p:spPr>
          <a:xfrm>
            <a:off x="5058481" y="1658574"/>
            <a:ext cx="49692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CD4047 Description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Inverter Control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DC to AC conversion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Frequency and Duty cycle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Control Efficient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50505"/>
                </a:solidFill>
                <a:effectLst/>
                <a:latin typeface="Fira Sans" panose="020B0503050000020004" pitchFamily="34" charset="0"/>
              </a:rPr>
              <a:t>Power Conversion</a:t>
            </a:r>
            <a:endParaRPr lang="en-US" sz="1800" dirty="0">
              <a:latin typeface="Fira Sans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DC00C-2835-5976-6EE3-F8F1AF98249F}"/>
              </a:ext>
            </a:extLst>
          </p:cNvPr>
          <p:cNvSpPr txBox="1"/>
          <p:nvPr/>
        </p:nvSpPr>
        <p:spPr>
          <a:xfrm>
            <a:off x="1443102" y="4467208"/>
            <a:ext cx="514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50505"/>
                </a:solidFill>
                <a:effectLst/>
                <a:uLnTx/>
                <a:uFillTx/>
                <a:latin typeface="Fira Sans" panose="020B0503050000020004" pitchFamily="34" charset="0"/>
                <a:cs typeface="Arial"/>
                <a:sym typeface="Arial"/>
              </a:rPr>
              <a:t>CD4047 IC Pin 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7404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6"/>
          <p:cNvSpPr txBox="1">
            <a:spLocks noGrp="1"/>
          </p:cNvSpPr>
          <p:nvPr>
            <p:ph type="subTitle" idx="3"/>
          </p:nvPr>
        </p:nvSpPr>
        <p:spPr>
          <a:xfrm>
            <a:off x="5205293" y="116090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Nasif Zawad</a:t>
            </a:r>
          </a:p>
        </p:txBody>
      </p:sp>
      <p:sp>
        <p:nvSpPr>
          <p:cNvPr id="810" name="Google Shape;810;p56"/>
          <p:cNvSpPr txBox="1">
            <a:spLocks noGrp="1"/>
          </p:cNvSpPr>
          <p:nvPr>
            <p:ph type="subTitle" idx="4"/>
          </p:nvPr>
        </p:nvSpPr>
        <p:spPr>
          <a:xfrm>
            <a:off x="1583300" y="1160901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Md. </a:t>
            </a:r>
            <a:r>
              <a:rPr lang="en-US" dirty="0" err="1"/>
              <a:t>Naimul</a:t>
            </a:r>
            <a:r>
              <a:rPr lang="en-US" dirty="0"/>
              <a:t> Islam</a:t>
            </a:r>
            <a:endParaRPr dirty="0"/>
          </a:p>
        </p:txBody>
      </p:sp>
      <p:sp>
        <p:nvSpPr>
          <p:cNvPr id="813" name="Google Shape;813;p56"/>
          <p:cNvSpPr txBox="1">
            <a:spLocks noGrp="1"/>
          </p:cNvSpPr>
          <p:nvPr>
            <p:ph type="title"/>
          </p:nvPr>
        </p:nvSpPr>
        <p:spPr>
          <a:xfrm>
            <a:off x="720000" y="36609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01</a:t>
            </a:r>
            <a:endParaRPr dirty="0"/>
          </a:p>
        </p:txBody>
      </p:sp>
      <p:sp>
        <p:nvSpPr>
          <p:cNvPr id="815" name="Google Shape;815;p56"/>
          <p:cNvSpPr txBox="1">
            <a:spLocks noGrp="1"/>
          </p:cNvSpPr>
          <p:nvPr>
            <p:ph type="subTitle" idx="2"/>
          </p:nvPr>
        </p:nvSpPr>
        <p:spPr>
          <a:xfrm>
            <a:off x="1650435" y="1574508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ID: 20200105218</a:t>
            </a:r>
            <a:endParaRPr dirty="0"/>
          </a:p>
        </p:txBody>
      </p:sp>
      <p:sp>
        <p:nvSpPr>
          <p:cNvPr id="3" name="Google Shape;815;p56">
            <a:extLst>
              <a:ext uri="{FF2B5EF4-FFF2-40B4-BE49-F238E27FC236}">
                <a16:creationId xmlns:a16="http://schemas.microsoft.com/office/drawing/2014/main" id="{BBE9365F-E0D5-2885-42E9-4A60BE7214A5}"/>
              </a:ext>
            </a:extLst>
          </p:cNvPr>
          <p:cNvSpPr txBox="1">
            <a:spLocks/>
          </p:cNvSpPr>
          <p:nvPr/>
        </p:nvSpPr>
        <p:spPr>
          <a:xfrm>
            <a:off x="1650435" y="2539822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ID: 20200105220</a:t>
            </a:r>
          </a:p>
        </p:txBody>
      </p:sp>
      <p:sp>
        <p:nvSpPr>
          <p:cNvPr id="4" name="Google Shape;810;p56">
            <a:extLst>
              <a:ext uri="{FF2B5EF4-FFF2-40B4-BE49-F238E27FC236}">
                <a16:creationId xmlns:a16="http://schemas.microsoft.com/office/drawing/2014/main" id="{A284A7BA-FADB-3894-F966-0A97D96EF859}"/>
              </a:ext>
            </a:extLst>
          </p:cNvPr>
          <p:cNvSpPr txBox="1">
            <a:spLocks/>
          </p:cNvSpPr>
          <p:nvPr/>
        </p:nvSpPr>
        <p:spPr>
          <a:xfrm>
            <a:off x="1650435" y="312355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dirty="0" err="1"/>
              <a:t>Humayra</a:t>
            </a:r>
            <a:r>
              <a:rPr lang="en-US" dirty="0"/>
              <a:t> Tabassum</a:t>
            </a:r>
          </a:p>
        </p:txBody>
      </p:sp>
      <p:sp>
        <p:nvSpPr>
          <p:cNvPr id="5" name="Google Shape;815;p56">
            <a:extLst>
              <a:ext uri="{FF2B5EF4-FFF2-40B4-BE49-F238E27FC236}">
                <a16:creationId xmlns:a16="http://schemas.microsoft.com/office/drawing/2014/main" id="{576636F5-2836-53DF-BE78-33BAD7A28D1C}"/>
              </a:ext>
            </a:extLst>
          </p:cNvPr>
          <p:cNvSpPr txBox="1">
            <a:spLocks/>
          </p:cNvSpPr>
          <p:nvPr/>
        </p:nvSpPr>
        <p:spPr>
          <a:xfrm>
            <a:off x="1721873" y="3556726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ID: 20200105221</a:t>
            </a:r>
          </a:p>
        </p:txBody>
      </p:sp>
      <p:sp>
        <p:nvSpPr>
          <p:cNvPr id="7" name="Google Shape;809;p56">
            <a:extLst>
              <a:ext uri="{FF2B5EF4-FFF2-40B4-BE49-F238E27FC236}">
                <a16:creationId xmlns:a16="http://schemas.microsoft.com/office/drawing/2014/main" id="{61605D26-230B-C66E-2569-E49898E19508}"/>
              </a:ext>
            </a:extLst>
          </p:cNvPr>
          <p:cNvSpPr txBox="1">
            <a:spLocks/>
          </p:cNvSpPr>
          <p:nvPr/>
        </p:nvSpPr>
        <p:spPr>
          <a:xfrm>
            <a:off x="5205293" y="2115187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dirty="0" err="1"/>
              <a:t>Mehrin</a:t>
            </a:r>
            <a:r>
              <a:rPr lang="en-US" dirty="0"/>
              <a:t> Islam</a:t>
            </a:r>
          </a:p>
        </p:txBody>
      </p:sp>
      <p:sp>
        <p:nvSpPr>
          <p:cNvPr id="8" name="Google Shape;809;p56">
            <a:extLst>
              <a:ext uri="{FF2B5EF4-FFF2-40B4-BE49-F238E27FC236}">
                <a16:creationId xmlns:a16="http://schemas.microsoft.com/office/drawing/2014/main" id="{C33AAE83-AA28-8B58-0CD0-6F2EC7E2EBA9}"/>
              </a:ext>
            </a:extLst>
          </p:cNvPr>
          <p:cNvSpPr txBox="1">
            <a:spLocks/>
          </p:cNvSpPr>
          <p:nvPr/>
        </p:nvSpPr>
        <p:spPr>
          <a:xfrm>
            <a:off x="5205293" y="3112522"/>
            <a:ext cx="286000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dirty="0"/>
              <a:t>Mohammad Misbah Uddin</a:t>
            </a:r>
          </a:p>
        </p:txBody>
      </p:sp>
      <p:sp>
        <p:nvSpPr>
          <p:cNvPr id="9" name="Google Shape;815;p56">
            <a:extLst>
              <a:ext uri="{FF2B5EF4-FFF2-40B4-BE49-F238E27FC236}">
                <a16:creationId xmlns:a16="http://schemas.microsoft.com/office/drawing/2014/main" id="{31C23E16-E565-7572-AC89-96EB9F90CB4D}"/>
              </a:ext>
            </a:extLst>
          </p:cNvPr>
          <p:cNvSpPr txBox="1">
            <a:spLocks/>
          </p:cNvSpPr>
          <p:nvPr/>
        </p:nvSpPr>
        <p:spPr>
          <a:xfrm>
            <a:off x="5238861" y="1586774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ID: 20200105222</a:t>
            </a:r>
          </a:p>
        </p:txBody>
      </p:sp>
      <p:sp>
        <p:nvSpPr>
          <p:cNvPr id="10" name="Google Shape;815;p56">
            <a:extLst>
              <a:ext uri="{FF2B5EF4-FFF2-40B4-BE49-F238E27FC236}">
                <a16:creationId xmlns:a16="http://schemas.microsoft.com/office/drawing/2014/main" id="{5F406612-237A-9ACF-31EF-A68B394505B2}"/>
              </a:ext>
            </a:extLst>
          </p:cNvPr>
          <p:cNvSpPr txBox="1">
            <a:spLocks/>
          </p:cNvSpPr>
          <p:nvPr/>
        </p:nvSpPr>
        <p:spPr>
          <a:xfrm>
            <a:off x="5272428" y="2513175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ID: 20200105223</a:t>
            </a:r>
          </a:p>
        </p:txBody>
      </p:sp>
      <p:sp>
        <p:nvSpPr>
          <p:cNvPr id="11" name="Google Shape;815;p56">
            <a:extLst>
              <a:ext uri="{FF2B5EF4-FFF2-40B4-BE49-F238E27FC236}">
                <a16:creationId xmlns:a16="http://schemas.microsoft.com/office/drawing/2014/main" id="{A7A8D40F-6BB6-F1AB-357D-3149333E5035}"/>
              </a:ext>
            </a:extLst>
          </p:cNvPr>
          <p:cNvSpPr txBox="1">
            <a:spLocks/>
          </p:cNvSpPr>
          <p:nvPr/>
        </p:nvSpPr>
        <p:spPr>
          <a:xfrm>
            <a:off x="5272428" y="3510510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14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indent="0"/>
            <a:r>
              <a:rPr lang="en-US" dirty="0"/>
              <a:t>ID: 190205137</a:t>
            </a:r>
          </a:p>
        </p:txBody>
      </p:sp>
      <p:sp>
        <p:nvSpPr>
          <p:cNvPr id="16" name="Google Shape;810;p56">
            <a:extLst>
              <a:ext uri="{FF2B5EF4-FFF2-40B4-BE49-F238E27FC236}">
                <a16:creationId xmlns:a16="http://schemas.microsoft.com/office/drawing/2014/main" id="{BD46AA47-986D-9447-E905-6BF71295F252}"/>
              </a:ext>
            </a:extLst>
          </p:cNvPr>
          <p:cNvSpPr txBox="1">
            <a:spLocks/>
          </p:cNvSpPr>
          <p:nvPr/>
        </p:nvSpPr>
        <p:spPr>
          <a:xfrm>
            <a:off x="1583300" y="2092408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0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1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0" indent="0"/>
            <a:r>
              <a:rPr lang="en-US" dirty="0" err="1"/>
              <a:t>Tasdik</a:t>
            </a:r>
            <a:r>
              <a:rPr lang="en-US" dirty="0"/>
              <a:t> Hossain</a:t>
            </a:r>
          </a:p>
        </p:txBody>
      </p:sp>
    </p:spTree>
    <p:extLst>
      <p:ext uri="{BB962C8B-B14F-4D97-AF65-F5344CB8AC3E}">
        <p14:creationId xmlns:p14="http://schemas.microsoft.com/office/powerpoint/2010/main" val="2092470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8 : N-channel MOSFET Gate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4340143" y="1717721"/>
            <a:ext cx="4697754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US" sz="1800" dirty="0"/>
              <a:t>Basic ups inverter operation</a:t>
            </a:r>
          </a:p>
          <a:p>
            <a:pPr marL="285750" indent="-285750">
              <a:buSzPts val="1100"/>
            </a:pPr>
            <a:r>
              <a:rPr lang="en-US" sz="1800" dirty="0"/>
              <a:t>Role of n channel </a:t>
            </a:r>
            <a:r>
              <a:rPr lang="en-US" sz="1800" dirty="0" err="1"/>
              <a:t>mosfet</a:t>
            </a:r>
            <a:endParaRPr lang="en-US" sz="1800" dirty="0"/>
          </a:p>
          <a:p>
            <a:pPr marL="285750" indent="-285750">
              <a:buSzPts val="1100"/>
            </a:pPr>
            <a:r>
              <a:rPr lang="en-US" sz="1800" dirty="0"/>
              <a:t>Switching process</a:t>
            </a:r>
          </a:p>
          <a:p>
            <a:pPr marL="285750" indent="-285750">
              <a:buSzPts val="1100"/>
            </a:pPr>
            <a:r>
              <a:rPr lang="en-US" sz="1800" dirty="0"/>
              <a:t>Heat generation</a:t>
            </a:r>
          </a:p>
          <a:p>
            <a:pPr marL="285750" indent="-285750">
              <a:buSzPts val="1100"/>
            </a:pPr>
            <a:r>
              <a:rPr lang="en-US" sz="1800" dirty="0"/>
              <a:t>Heat sink</a:t>
            </a:r>
          </a:p>
          <a:p>
            <a:pPr marL="285750" indent="-285750">
              <a:buSzPts val="1100"/>
            </a:pPr>
            <a:r>
              <a:rPr lang="en-US" sz="1800" dirty="0"/>
              <a:t>Importance of heat sink</a:t>
            </a:r>
            <a:endParaRPr sz="1800"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image7.png">
            <a:extLst>
              <a:ext uri="{FF2B5EF4-FFF2-40B4-BE49-F238E27FC236}">
                <a16:creationId xmlns:a16="http://schemas.microsoft.com/office/drawing/2014/main" id="{0E66A2CD-BC1B-8617-BD6F-A9DAFA5F60F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34679" y="1374621"/>
            <a:ext cx="3187265" cy="319109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41173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2CA4A1-F8D3-FA68-8236-94574334C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59" y="1338180"/>
            <a:ext cx="4319113" cy="2400193"/>
          </a:xfrm>
          <a:prstGeom prst="rect">
            <a:avLst/>
          </a:prstGeom>
        </p:spPr>
      </p:pic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9 : Step Up Transformer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2145959" y="3240076"/>
            <a:ext cx="4697754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US" sz="1800" dirty="0"/>
              <a:t>Purpose of Step-up Transformer</a:t>
            </a:r>
          </a:p>
          <a:p>
            <a:pPr marL="285750" indent="-285750">
              <a:buSzPts val="1100"/>
            </a:pPr>
            <a:r>
              <a:rPr lang="en-US" sz="1800" dirty="0"/>
              <a:t>Reason for Usage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DC304-F4C9-9F9C-0307-605B1DB5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338180"/>
            <a:ext cx="3012112" cy="2259084"/>
          </a:xfrm>
          <a:prstGeom prst="rect">
            <a:avLst/>
          </a:prstGeom>
        </p:spPr>
      </p:pic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357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831789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10 : Measuring Output Voltage</a:t>
            </a:r>
            <a:endParaRPr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image6.png">
            <a:extLst>
              <a:ext uri="{FF2B5EF4-FFF2-40B4-BE49-F238E27FC236}">
                <a16:creationId xmlns:a16="http://schemas.microsoft.com/office/drawing/2014/main" id="{E57CD481-CD3F-A99E-2668-3E04BD34BFF2}"/>
              </a:ext>
            </a:extLst>
          </p:cNvPr>
          <p:cNvPicPr/>
          <p:nvPr/>
        </p:nvPicPr>
        <p:blipFill rotWithShape="1">
          <a:blip r:embed="rId3"/>
          <a:srcRect t="21539"/>
          <a:stretch/>
        </p:blipFill>
        <p:spPr>
          <a:xfrm>
            <a:off x="2400168" y="1330104"/>
            <a:ext cx="4053205" cy="3321770"/>
          </a:xfrm>
          <a:prstGeom prst="rect">
            <a:avLst/>
          </a:prstGeom>
          <a:ln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23D899-9C10-C7FF-C352-9904E39CF04C}"/>
              </a:ext>
            </a:extLst>
          </p:cNvPr>
          <p:cNvSpPr txBox="1"/>
          <p:nvPr/>
        </p:nvSpPr>
        <p:spPr>
          <a:xfrm>
            <a:off x="3749372" y="4665542"/>
            <a:ext cx="4964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91L16 AC voltmeter</a:t>
            </a:r>
          </a:p>
        </p:txBody>
      </p:sp>
    </p:spTree>
    <p:extLst>
      <p:ext uri="{BB962C8B-B14F-4D97-AF65-F5344CB8AC3E}">
        <p14:creationId xmlns:p14="http://schemas.microsoft.com/office/powerpoint/2010/main" val="2498551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11 : Load and Switch</a:t>
            </a:r>
            <a:endParaRPr dirty="0"/>
          </a:p>
        </p:txBody>
      </p:sp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50" name="Picture 2" descr="232259 Water Heater Electrical Element Switch for Use On Suburban SW Series  Replacement 232362, 525001 233358 233357 AP4609075">
            <a:extLst>
              <a:ext uri="{FF2B5EF4-FFF2-40B4-BE49-F238E27FC236}">
                <a16:creationId xmlns:a16="http://schemas.microsoft.com/office/drawing/2014/main" id="{A0E95090-3B0D-16AD-70A7-6B989AE40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630" y="1303717"/>
            <a:ext cx="3266774" cy="3266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983B86-0912-C226-4A0C-006A89C9F01C}"/>
              </a:ext>
            </a:extLst>
          </p:cNvPr>
          <p:cNvSpPr txBox="1"/>
          <p:nvPr/>
        </p:nvSpPr>
        <p:spPr>
          <a:xfrm>
            <a:off x="3997867" y="4570491"/>
            <a:ext cx="49649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974407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720000" y="368555"/>
            <a:ext cx="3151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1"/>
          </p:nvPr>
        </p:nvSpPr>
        <p:spPr>
          <a:xfrm>
            <a:off x="4745319" y="1169025"/>
            <a:ext cx="4134362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Initial Cost may be </a:t>
            </a:r>
            <a:r>
              <a:rPr lang="en-US" b="1" dirty="0"/>
              <a:t>relatively high</a:t>
            </a:r>
            <a:r>
              <a:rPr lang="en-US" dirty="0"/>
              <a:t>.</a:t>
            </a:r>
          </a:p>
          <a:p>
            <a:pPr marL="285750" indent="-285750"/>
            <a:r>
              <a:rPr lang="en-US" b="1" dirty="0"/>
              <a:t>Maintenance</a:t>
            </a:r>
            <a:r>
              <a:rPr lang="en-US" dirty="0"/>
              <a:t> Requirements for regular checks and battery replacement.</a:t>
            </a:r>
          </a:p>
          <a:p>
            <a:pPr marL="285750" indent="-285750"/>
            <a:r>
              <a:rPr lang="en-US" b="1" dirty="0"/>
              <a:t>Limited Backup </a:t>
            </a:r>
            <a:r>
              <a:rPr lang="en-US" dirty="0"/>
              <a:t>Time, especially during prolonged outages.</a:t>
            </a:r>
          </a:p>
          <a:p>
            <a:pPr marL="285750" indent="-285750"/>
            <a:r>
              <a:rPr lang="en-US" dirty="0"/>
              <a:t>Battery </a:t>
            </a:r>
            <a:r>
              <a:rPr lang="en-US" b="1" dirty="0"/>
              <a:t>Replacement Costs </a:t>
            </a:r>
            <a:r>
              <a:rPr lang="en-US" dirty="0"/>
              <a:t>due to a limited lifespan.</a:t>
            </a:r>
          </a:p>
          <a:p>
            <a:pPr marL="285750" indent="-285750"/>
            <a:r>
              <a:rPr lang="en-US" dirty="0"/>
              <a:t>Size and Weight, particularly for larger units.</a:t>
            </a:r>
          </a:p>
          <a:p>
            <a:pPr marL="285750" indent="-285750"/>
            <a:r>
              <a:rPr lang="en-US" dirty="0"/>
              <a:t>Environmental Impact of hazardous battery disposal.</a:t>
            </a:r>
          </a:p>
          <a:p>
            <a:pPr marL="285750" indent="-285750"/>
            <a:r>
              <a:rPr lang="en-US" b="1" dirty="0"/>
              <a:t>Efficiency Loss </a:t>
            </a:r>
            <a:r>
              <a:rPr lang="en-US" dirty="0"/>
              <a:t>in the energy conversion process.</a:t>
            </a:r>
          </a:p>
          <a:p>
            <a:pPr marL="285750" indent="-285750"/>
            <a:r>
              <a:rPr lang="en-US" b="1" dirty="0"/>
              <a:t>Complexity</a:t>
            </a:r>
            <a:r>
              <a:rPr lang="en-US" dirty="0"/>
              <a:t> of Installation for larger or advanced systems.</a:t>
            </a:r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2"/>
          </p:nvPr>
        </p:nvSpPr>
        <p:spPr>
          <a:xfrm>
            <a:off x="720000" y="1169025"/>
            <a:ext cx="3902006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b="1" dirty="0"/>
              <a:t>Uninterrupted</a:t>
            </a:r>
            <a:r>
              <a:rPr lang="en-US" dirty="0"/>
              <a:t> Power Supply.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Equipment </a:t>
            </a:r>
            <a:r>
              <a:rPr lang="en-US" b="1" dirty="0"/>
              <a:t>Protection</a:t>
            </a:r>
            <a:r>
              <a:rPr lang="en-US" dirty="0"/>
              <a:t> against power fluctuations.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Data Integrity through </a:t>
            </a:r>
            <a:r>
              <a:rPr lang="en-US" b="1" dirty="0"/>
              <a:t>prevention</a:t>
            </a:r>
            <a:r>
              <a:rPr lang="en-US" dirty="0"/>
              <a:t> of sudden shutdowns.</a:t>
            </a:r>
          </a:p>
          <a:p>
            <a:pPr marL="285750" indent="-285750">
              <a:lnSpc>
                <a:spcPct val="115000"/>
              </a:lnSpc>
            </a:pPr>
            <a:r>
              <a:rPr lang="en-US" b="1" dirty="0"/>
              <a:t>Smooth Transition </a:t>
            </a:r>
            <a:r>
              <a:rPr lang="en-US" dirty="0"/>
              <a:t>between mains power and battery backup.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Voltage Regulation for </a:t>
            </a:r>
            <a:r>
              <a:rPr lang="en-US" b="1" dirty="0"/>
              <a:t>consistent power delivery</a:t>
            </a:r>
            <a:r>
              <a:rPr lang="en-US" dirty="0"/>
              <a:t>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Backup Time for </a:t>
            </a:r>
            <a:r>
              <a:rPr lang="en-US" b="1" dirty="0"/>
              <a:t>safe shutdown </a:t>
            </a:r>
            <a:r>
              <a:rPr lang="en-US" dirty="0"/>
              <a:t>during outages.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Remote Monitoring and management capabilities.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Versatility in various sizes and types.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95725-5A6A-4512-08FF-D6D8CBB2414E}"/>
              </a:ext>
            </a:extLst>
          </p:cNvPr>
          <p:cNvSpPr txBox="1"/>
          <p:nvPr/>
        </p:nvSpPr>
        <p:spPr>
          <a:xfrm>
            <a:off x="4745319" y="425705"/>
            <a:ext cx="493275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1150A2"/>
                </a:solidFill>
                <a:effectLst/>
                <a:uLnTx/>
                <a:uFillTx/>
                <a:latin typeface="Anton"/>
                <a:sym typeface="Anton"/>
              </a:rPr>
              <a:t>Disadvantages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6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49"/>
          <p:cNvGrpSpPr/>
          <p:nvPr/>
        </p:nvGrpSpPr>
        <p:grpSpPr>
          <a:xfrm>
            <a:off x="835110" y="1070080"/>
            <a:ext cx="6757986" cy="3951976"/>
            <a:chOff x="331763" y="414153"/>
            <a:chExt cx="6903246" cy="5019697"/>
          </a:xfrm>
        </p:grpSpPr>
        <p:sp>
          <p:nvSpPr>
            <p:cNvPr id="646" name="Google Shape;646;p49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9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9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49"/>
          <p:cNvSpPr txBox="1">
            <a:spLocks noGrp="1"/>
          </p:cNvSpPr>
          <p:nvPr>
            <p:ph type="title"/>
          </p:nvPr>
        </p:nvSpPr>
        <p:spPr>
          <a:xfrm>
            <a:off x="3224635" y="398701"/>
            <a:ext cx="3317445" cy="6713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557F81-FEEE-EBA4-9032-C29E3AA8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12" y="1415657"/>
            <a:ext cx="6329363" cy="26397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/>
          <p:nvPr/>
        </p:nvSpPr>
        <p:spPr>
          <a:xfrm>
            <a:off x="7240588" y="-209075"/>
            <a:ext cx="2383800" cy="2383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35"/>
          <p:cNvSpPr/>
          <p:nvPr/>
        </p:nvSpPr>
        <p:spPr>
          <a:xfrm>
            <a:off x="6180450" y="1838925"/>
            <a:ext cx="1687500" cy="16875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title"/>
          </p:nvPr>
        </p:nvSpPr>
        <p:spPr>
          <a:xfrm>
            <a:off x="830119" y="1764112"/>
            <a:ext cx="5404490" cy="16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/>
              <a:t>UPS vs IPS</a:t>
            </a:r>
            <a:endParaRPr sz="8800" dirty="0"/>
          </a:p>
        </p:txBody>
      </p:sp>
      <p:grpSp>
        <p:nvGrpSpPr>
          <p:cNvPr id="302" name="Google Shape;302;p35"/>
          <p:cNvGrpSpPr/>
          <p:nvPr/>
        </p:nvGrpSpPr>
        <p:grpSpPr>
          <a:xfrm rot="1189666">
            <a:off x="7777754" y="461303"/>
            <a:ext cx="1059574" cy="1042755"/>
            <a:chOff x="5604200" y="1429035"/>
            <a:chExt cx="952560" cy="937440"/>
          </a:xfrm>
        </p:grpSpPr>
        <p:sp>
          <p:nvSpPr>
            <p:cNvPr id="303" name="Google Shape;303;p35"/>
            <p:cNvSpPr/>
            <p:nvPr/>
          </p:nvSpPr>
          <p:spPr>
            <a:xfrm>
              <a:off x="5604200" y="1429035"/>
              <a:ext cx="952560" cy="937440"/>
            </a:xfrm>
            <a:custGeom>
              <a:avLst/>
              <a:gdLst/>
              <a:ahLst/>
              <a:cxnLst/>
              <a:rect l="l" t="t" r="r" b="b"/>
              <a:pathLst>
                <a:path w="2646" h="2604" extrusionOk="0">
                  <a:moveTo>
                    <a:pt x="2573" y="0"/>
                  </a:moveTo>
                  <a:lnTo>
                    <a:pt x="2573" y="0"/>
                  </a:lnTo>
                  <a:cubicBezTo>
                    <a:pt x="73" y="0"/>
                    <a:pt x="73" y="0"/>
                    <a:pt x="73" y="0"/>
                  </a:cubicBezTo>
                  <a:cubicBezTo>
                    <a:pt x="31" y="0"/>
                    <a:pt x="0" y="31"/>
                    <a:pt x="0" y="73"/>
                  </a:cubicBezTo>
                  <a:cubicBezTo>
                    <a:pt x="0" y="2531"/>
                    <a:pt x="0" y="2531"/>
                    <a:pt x="0" y="2531"/>
                  </a:cubicBezTo>
                  <a:cubicBezTo>
                    <a:pt x="0" y="2573"/>
                    <a:pt x="31" y="2604"/>
                    <a:pt x="73" y="2604"/>
                  </a:cubicBezTo>
                  <a:cubicBezTo>
                    <a:pt x="604" y="2604"/>
                    <a:pt x="604" y="2604"/>
                    <a:pt x="604" y="2604"/>
                  </a:cubicBezTo>
                  <a:cubicBezTo>
                    <a:pt x="646" y="2604"/>
                    <a:pt x="677" y="2573"/>
                    <a:pt x="677" y="2531"/>
                  </a:cubicBezTo>
                  <a:cubicBezTo>
                    <a:pt x="677" y="2490"/>
                    <a:pt x="646" y="2458"/>
                    <a:pt x="604" y="2458"/>
                  </a:cubicBezTo>
                  <a:cubicBezTo>
                    <a:pt x="135" y="2458"/>
                    <a:pt x="135" y="2458"/>
                    <a:pt x="135" y="2458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2511" y="146"/>
                    <a:pt x="2511" y="146"/>
                    <a:pt x="2511" y="146"/>
                  </a:cubicBezTo>
                  <a:cubicBezTo>
                    <a:pt x="2511" y="2302"/>
                    <a:pt x="2511" y="2302"/>
                    <a:pt x="2511" y="2302"/>
                  </a:cubicBezTo>
                  <a:cubicBezTo>
                    <a:pt x="2146" y="1771"/>
                    <a:pt x="2146" y="1771"/>
                    <a:pt x="2146" y="1771"/>
                  </a:cubicBezTo>
                  <a:cubicBezTo>
                    <a:pt x="2125" y="1750"/>
                    <a:pt x="2104" y="1740"/>
                    <a:pt x="2083" y="1740"/>
                  </a:cubicBezTo>
                  <a:cubicBezTo>
                    <a:pt x="2063" y="1740"/>
                    <a:pt x="2031" y="1761"/>
                    <a:pt x="2021" y="1781"/>
                  </a:cubicBezTo>
                  <a:cubicBezTo>
                    <a:pt x="1667" y="2458"/>
                    <a:pt x="1667" y="2458"/>
                    <a:pt x="1667" y="2458"/>
                  </a:cubicBezTo>
                  <a:cubicBezTo>
                    <a:pt x="1406" y="2458"/>
                    <a:pt x="1406" y="2458"/>
                    <a:pt x="1406" y="2458"/>
                  </a:cubicBezTo>
                  <a:cubicBezTo>
                    <a:pt x="1406" y="1948"/>
                    <a:pt x="1406" y="1948"/>
                    <a:pt x="1406" y="1948"/>
                  </a:cubicBezTo>
                  <a:cubicBezTo>
                    <a:pt x="1406" y="1938"/>
                    <a:pt x="1406" y="1938"/>
                    <a:pt x="1406" y="1938"/>
                  </a:cubicBezTo>
                  <a:cubicBezTo>
                    <a:pt x="1688" y="1906"/>
                    <a:pt x="1906" y="1698"/>
                    <a:pt x="1906" y="1438"/>
                  </a:cubicBezTo>
                  <a:cubicBezTo>
                    <a:pt x="1906" y="1167"/>
                    <a:pt x="1906" y="938"/>
                    <a:pt x="1906" y="938"/>
                  </a:cubicBezTo>
                  <a:cubicBezTo>
                    <a:pt x="1688" y="938"/>
                    <a:pt x="1688" y="938"/>
                    <a:pt x="1688" y="938"/>
                  </a:cubicBezTo>
                  <a:cubicBezTo>
                    <a:pt x="1688" y="365"/>
                    <a:pt x="1688" y="365"/>
                    <a:pt x="1688" y="365"/>
                  </a:cubicBezTo>
                  <a:cubicBezTo>
                    <a:pt x="1542" y="365"/>
                    <a:pt x="1542" y="365"/>
                    <a:pt x="1542" y="365"/>
                  </a:cubicBezTo>
                  <a:cubicBezTo>
                    <a:pt x="1542" y="938"/>
                    <a:pt x="1542" y="938"/>
                    <a:pt x="1542" y="938"/>
                  </a:cubicBezTo>
                  <a:cubicBezTo>
                    <a:pt x="1333" y="938"/>
                    <a:pt x="1333" y="938"/>
                    <a:pt x="1333" y="938"/>
                  </a:cubicBezTo>
                  <a:cubicBezTo>
                    <a:pt x="1125" y="938"/>
                    <a:pt x="1125" y="938"/>
                    <a:pt x="1125" y="938"/>
                  </a:cubicBezTo>
                  <a:cubicBezTo>
                    <a:pt x="1125" y="365"/>
                    <a:pt x="1125" y="365"/>
                    <a:pt x="1125" y="365"/>
                  </a:cubicBezTo>
                  <a:cubicBezTo>
                    <a:pt x="979" y="365"/>
                    <a:pt x="979" y="365"/>
                    <a:pt x="979" y="365"/>
                  </a:cubicBezTo>
                  <a:cubicBezTo>
                    <a:pt x="979" y="938"/>
                    <a:pt x="979" y="938"/>
                    <a:pt x="979" y="938"/>
                  </a:cubicBezTo>
                  <a:cubicBezTo>
                    <a:pt x="761" y="938"/>
                    <a:pt x="761" y="938"/>
                    <a:pt x="761" y="938"/>
                  </a:cubicBezTo>
                  <a:cubicBezTo>
                    <a:pt x="761" y="1438"/>
                    <a:pt x="761" y="1438"/>
                    <a:pt x="761" y="1438"/>
                  </a:cubicBezTo>
                  <a:cubicBezTo>
                    <a:pt x="761" y="1698"/>
                    <a:pt x="979" y="1906"/>
                    <a:pt x="1261" y="1938"/>
                  </a:cubicBezTo>
                  <a:lnTo>
                    <a:pt x="1261" y="1948"/>
                  </a:lnTo>
                  <a:cubicBezTo>
                    <a:pt x="1261" y="2531"/>
                    <a:pt x="1261" y="2531"/>
                    <a:pt x="1261" y="2531"/>
                  </a:cubicBezTo>
                  <a:cubicBezTo>
                    <a:pt x="1261" y="2573"/>
                    <a:pt x="1292" y="2604"/>
                    <a:pt x="1333" y="2604"/>
                  </a:cubicBezTo>
                  <a:cubicBezTo>
                    <a:pt x="1708" y="2604"/>
                    <a:pt x="1708" y="2604"/>
                    <a:pt x="1708" y="2604"/>
                  </a:cubicBezTo>
                  <a:cubicBezTo>
                    <a:pt x="1740" y="2604"/>
                    <a:pt x="1761" y="2583"/>
                    <a:pt x="1771" y="2563"/>
                  </a:cubicBezTo>
                  <a:cubicBezTo>
                    <a:pt x="2094" y="1948"/>
                    <a:pt x="2094" y="1948"/>
                    <a:pt x="2094" y="1948"/>
                  </a:cubicBezTo>
                  <a:cubicBezTo>
                    <a:pt x="2521" y="2573"/>
                    <a:pt x="2521" y="2573"/>
                    <a:pt x="2521" y="2573"/>
                  </a:cubicBezTo>
                  <a:cubicBezTo>
                    <a:pt x="2531" y="2594"/>
                    <a:pt x="2552" y="2604"/>
                    <a:pt x="2573" y="2604"/>
                  </a:cubicBezTo>
                  <a:cubicBezTo>
                    <a:pt x="2583" y="2604"/>
                    <a:pt x="2594" y="2604"/>
                    <a:pt x="2594" y="2594"/>
                  </a:cubicBezTo>
                  <a:cubicBezTo>
                    <a:pt x="2625" y="2594"/>
                    <a:pt x="2646" y="2563"/>
                    <a:pt x="2646" y="2531"/>
                  </a:cubicBezTo>
                  <a:cubicBezTo>
                    <a:pt x="2646" y="73"/>
                    <a:pt x="2646" y="73"/>
                    <a:pt x="2646" y="73"/>
                  </a:cubicBezTo>
                  <a:cubicBezTo>
                    <a:pt x="2646" y="31"/>
                    <a:pt x="2615" y="0"/>
                    <a:pt x="2573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5604200" y="1430835"/>
              <a:ext cx="952560" cy="933840"/>
            </a:xfrm>
            <a:custGeom>
              <a:avLst/>
              <a:gdLst/>
              <a:ahLst/>
              <a:cxnLst/>
              <a:rect l="l" t="t" r="r" b="b"/>
              <a:pathLst>
                <a:path w="2646" h="2594" extrusionOk="0">
                  <a:moveTo>
                    <a:pt x="2573" y="2594"/>
                  </a:moveTo>
                  <a:lnTo>
                    <a:pt x="2573" y="2594"/>
                  </a:lnTo>
                  <a:cubicBezTo>
                    <a:pt x="2552" y="2594"/>
                    <a:pt x="2531" y="2583"/>
                    <a:pt x="2521" y="2573"/>
                  </a:cubicBezTo>
                  <a:cubicBezTo>
                    <a:pt x="2094" y="1937"/>
                    <a:pt x="2094" y="1937"/>
                    <a:pt x="2094" y="1937"/>
                  </a:cubicBezTo>
                  <a:cubicBezTo>
                    <a:pt x="1771" y="2562"/>
                    <a:pt x="1771" y="2562"/>
                    <a:pt x="1771" y="2562"/>
                  </a:cubicBezTo>
                  <a:cubicBezTo>
                    <a:pt x="1761" y="2583"/>
                    <a:pt x="1740" y="2594"/>
                    <a:pt x="1708" y="2594"/>
                  </a:cubicBezTo>
                  <a:cubicBezTo>
                    <a:pt x="1333" y="2594"/>
                    <a:pt x="1333" y="2594"/>
                    <a:pt x="1333" y="2594"/>
                  </a:cubicBezTo>
                  <a:cubicBezTo>
                    <a:pt x="1292" y="2594"/>
                    <a:pt x="1261" y="2573"/>
                    <a:pt x="1261" y="2531"/>
                  </a:cubicBezTo>
                  <a:cubicBezTo>
                    <a:pt x="1261" y="1937"/>
                    <a:pt x="1261" y="1937"/>
                    <a:pt x="1261" y="1937"/>
                  </a:cubicBezTo>
                  <a:cubicBezTo>
                    <a:pt x="1261" y="1906"/>
                    <a:pt x="1292" y="1875"/>
                    <a:pt x="1333" y="1875"/>
                  </a:cubicBezTo>
                  <a:cubicBezTo>
                    <a:pt x="1375" y="1875"/>
                    <a:pt x="1406" y="1906"/>
                    <a:pt x="1406" y="1937"/>
                  </a:cubicBezTo>
                  <a:cubicBezTo>
                    <a:pt x="1406" y="2458"/>
                    <a:pt x="1406" y="2458"/>
                    <a:pt x="1406" y="2458"/>
                  </a:cubicBezTo>
                  <a:cubicBezTo>
                    <a:pt x="1667" y="2458"/>
                    <a:pt x="1667" y="2458"/>
                    <a:pt x="1667" y="2458"/>
                  </a:cubicBezTo>
                  <a:cubicBezTo>
                    <a:pt x="2021" y="1771"/>
                    <a:pt x="2021" y="1771"/>
                    <a:pt x="2021" y="1771"/>
                  </a:cubicBezTo>
                  <a:cubicBezTo>
                    <a:pt x="2031" y="1750"/>
                    <a:pt x="2063" y="1739"/>
                    <a:pt x="2083" y="1739"/>
                  </a:cubicBezTo>
                  <a:cubicBezTo>
                    <a:pt x="2104" y="1739"/>
                    <a:pt x="2125" y="1750"/>
                    <a:pt x="2146" y="1771"/>
                  </a:cubicBezTo>
                  <a:cubicBezTo>
                    <a:pt x="2511" y="2302"/>
                    <a:pt x="2511" y="2302"/>
                    <a:pt x="2511" y="2302"/>
                  </a:cubicBezTo>
                  <a:cubicBezTo>
                    <a:pt x="2511" y="146"/>
                    <a:pt x="2511" y="146"/>
                    <a:pt x="2511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5" y="2458"/>
                    <a:pt x="135" y="2458"/>
                    <a:pt x="135" y="2458"/>
                  </a:cubicBezTo>
                  <a:cubicBezTo>
                    <a:pt x="604" y="2458"/>
                    <a:pt x="604" y="2458"/>
                    <a:pt x="604" y="2458"/>
                  </a:cubicBezTo>
                  <a:cubicBezTo>
                    <a:pt x="646" y="2458"/>
                    <a:pt x="677" y="2490"/>
                    <a:pt x="677" y="2531"/>
                  </a:cubicBezTo>
                  <a:cubicBezTo>
                    <a:pt x="677" y="2573"/>
                    <a:pt x="646" y="2594"/>
                    <a:pt x="604" y="2594"/>
                  </a:cubicBezTo>
                  <a:cubicBezTo>
                    <a:pt x="73" y="2594"/>
                    <a:pt x="73" y="2594"/>
                    <a:pt x="73" y="2594"/>
                  </a:cubicBezTo>
                  <a:cubicBezTo>
                    <a:pt x="31" y="2594"/>
                    <a:pt x="0" y="2573"/>
                    <a:pt x="0" y="253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31"/>
                    <a:pt x="31" y="0"/>
                    <a:pt x="73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615" y="0"/>
                    <a:pt x="2646" y="31"/>
                    <a:pt x="2646" y="73"/>
                  </a:cubicBezTo>
                  <a:cubicBezTo>
                    <a:pt x="2646" y="2531"/>
                    <a:pt x="2646" y="2531"/>
                    <a:pt x="2646" y="2531"/>
                  </a:cubicBezTo>
                  <a:cubicBezTo>
                    <a:pt x="2646" y="2562"/>
                    <a:pt x="2625" y="2583"/>
                    <a:pt x="2594" y="2594"/>
                  </a:cubicBezTo>
                  <a:cubicBezTo>
                    <a:pt x="2594" y="2594"/>
                    <a:pt x="2583" y="2594"/>
                    <a:pt x="2573" y="2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5956640" y="1558275"/>
              <a:ext cx="52560" cy="209880"/>
            </a:xfrm>
            <a:custGeom>
              <a:avLst/>
              <a:gdLst/>
              <a:ahLst/>
              <a:cxnLst/>
              <a:rect l="l" t="t" r="r" b="b"/>
              <a:pathLst>
                <a:path w="146" h="583" extrusionOk="0">
                  <a:moveTo>
                    <a:pt x="146" y="583"/>
                  </a:moveTo>
                  <a:lnTo>
                    <a:pt x="0" y="583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6159320" y="1558275"/>
              <a:ext cx="52560" cy="209880"/>
            </a:xfrm>
            <a:custGeom>
              <a:avLst/>
              <a:gdLst/>
              <a:ahLst/>
              <a:cxnLst/>
              <a:rect l="l" t="t" r="r" b="b"/>
              <a:pathLst>
                <a:path w="146" h="583" extrusionOk="0">
                  <a:moveTo>
                    <a:pt x="146" y="583"/>
                  </a:moveTo>
                  <a:lnTo>
                    <a:pt x="0" y="583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878160" y="1768155"/>
              <a:ext cx="205920" cy="360000"/>
            </a:xfrm>
            <a:custGeom>
              <a:avLst/>
              <a:gdLst/>
              <a:ahLst/>
              <a:cxnLst/>
              <a:rect l="l" t="t" r="r" b="b"/>
              <a:pathLst>
                <a:path w="572" h="1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500"/>
                    <a:pt x="0" y="500"/>
                    <a:pt x="0" y="500"/>
                  </a:cubicBezTo>
                  <a:cubicBezTo>
                    <a:pt x="0" y="782"/>
                    <a:pt x="260" y="1000"/>
                    <a:pt x="572" y="1000"/>
                  </a:cubicBezTo>
                  <a:cubicBezTo>
                    <a:pt x="572" y="0"/>
                    <a:pt x="572" y="0"/>
                    <a:pt x="57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6084080" y="1768155"/>
              <a:ext cx="206280" cy="360000"/>
            </a:xfrm>
            <a:custGeom>
              <a:avLst/>
              <a:gdLst/>
              <a:ahLst/>
              <a:cxnLst/>
              <a:rect l="l" t="t" r="r" b="b"/>
              <a:pathLst>
                <a:path w="573" h="1000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000"/>
                    <a:pt x="0" y="1000"/>
                    <a:pt x="0" y="1000"/>
                  </a:cubicBezTo>
                  <a:cubicBezTo>
                    <a:pt x="313" y="1000"/>
                    <a:pt x="573" y="782"/>
                    <a:pt x="573" y="500"/>
                  </a:cubicBezTo>
                  <a:cubicBezTo>
                    <a:pt x="573" y="230"/>
                    <a:pt x="573" y="0"/>
                    <a:pt x="57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" name="Google Shape;309;p35"/>
          <p:cNvGrpSpPr/>
          <p:nvPr/>
        </p:nvGrpSpPr>
        <p:grpSpPr>
          <a:xfrm rot="-588535">
            <a:off x="6739699" y="2076908"/>
            <a:ext cx="568999" cy="1211531"/>
            <a:chOff x="7227220" y="1786115"/>
            <a:chExt cx="490320" cy="1044005"/>
          </a:xfrm>
        </p:grpSpPr>
        <p:sp>
          <p:nvSpPr>
            <p:cNvPr id="310" name="Google Shape;310;p35"/>
            <p:cNvSpPr/>
            <p:nvPr/>
          </p:nvSpPr>
          <p:spPr>
            <a:xfrm>
              <a:off x="7227220" y="1786115"/>
              <a:ext cx="490320" cy="1041480"/>
            </a:xfrm>
            <a:custGeom>
              <a:avLst/>
              <a:gdLst/>
              <a:ahLst/>
              <a:cxnLst/>
              <a:rect l="l" t="t" r="r" b="b"/>
              <a:pathLst>
                <a:path w="1362" h="2893" extrusionOk="0">
                  <a:moveTo>
                    <a:pt x="1181" y="2093"/>
                  </a:moveTo>
                  <a:lnTo>
                    <a:pt x="1181" y="2093"/>
                  </a:lnTo>
                  <a:cubicBezTo>
                    <a:pt x="941" y="1531"/>
                    <a:pt x="941" y="1531"/>
                    <a:pt x="941" y="1531"/>
                  </a:cubicBezTo>
                  <a:cubicBezTo>
                    <a:pt x="921" y="1489"/>
                    <a:pt x="921" y="1427"/>
                    <a:pt x="910" y="1375"/>
                  </a:cubicBezTo>
                  <a:cubicBezTo>
                    <a:pt x="900" y="1333"/>
                    <a:pt x="889" y="1291"/>
                    <a:pt x="848" y="1291"/>
                  </a:cubicBezTo>
                  <a:cubicBezTo>
                    <a:pt x="848" y="1218"/>
                    <a:pt x="848" y="1218"/>
                    <a:pt x="848" y="1218"/>
                  </a:cubicBezTo>
                  <a:cubicBezTo>
                    <a:pt x="879" y="1187"/>
                    <a:pt x="889" y="1156"/>
                    <a:pt x="900" y="1125"/>
                  </a:cubicBezTo>
                  <a:cubicBezTo>
                    <a:pt x="921" y="1145"/>
                    <a:pt x="941" y="1156"/>
                    <a:pt x="952" y="1177"/>
                  </a:cubicBezTo>
                  <a:cubicBezTo>
                    <a:pt x="1004" y="906"/>
                    <a:pt x="983" y="437"/>
                    <a:pt x="796" y="62"/>
                  </a:cubicBezTo>
                  <a:cubicBezTo>
                    <a:pt x="775" y="10"/>
                    <a:pt x="775" y="10"/>
                    <a:pt x="723" y="0"/>
                  </a:cubicBezTo>
                  <a:cubicBezTo>
                    <a:pt x="723" y="239"/>
                    <a:pt x="723" y="239"/>
                    <a:pt x="723" y="239"/>
                  </a:cubicBezTo>
                  <a:cubicBezTo>
                    <a:pt x="754" y="260"/>
                    <a:pt x="775" y="312"/>
                    <a:pt x="775" y="364"/>
                  </a:cubicBezTo>
                  <a:cubicBezTo>
                    <a:pt x="775" y="416"/>
                    <a:pt x="754" y="468"/>
                    <a:pt x="723" y="489"/>
                  </a:cubicBezTo>
                  <a:cubicBezTo>
                    <a:pt x="723" y="666"/>
                    <a:pt x="723" y="666"/>
                    <a:pt x="723" y="666"/>
                  </a:cubicBezTo>
                  <a:cubicBezTo>
                    <a:pt x="681" y="666"/>
                    <a:pt x="681" y="666"/>
                    <a:pt x="681" y="666"/>
                  </a:cubicBezTo>
                  <a:cubicBezTo>
                    <a:pt x="639" y="666"/>
                    <a:pt x="639" y="666"/>
                    <a:pt x="639" y="666"/>
                  </a:cubicBezTo>
                  <a:cubicBezTo>
                    <a:pt x="639" y="489"/>
                    <a:pt x="639" y="489"/>
                    <a:pt x="639" y="489"/>
                  </a:cubicBezTo>
                  <a:cubicBezTo>
                    <a:pt x="608" y="468"/>
                    <a:pt x="587" y="416"/>
                    <a:pt x="587" y="364"/>
                  </a:cubicBezTo>
                  <a:cubicBezTo>
                    <a:pt x="587" y="312"/>
                    <a:pt x="608" y="260"/>
                    <a:pt x="639" y="239"/>
                  </a:cubicBezTo>
                  <a:cubicBezTo>
                    <a:pt x="639" y="0"/>
                    <a:pt x="639" y="0"/>
                    <a:pt x="639" y="0"/>
                  </a:cubicBezTo>
                  <a:cubicBezTo>
                    <a:pt x="587" y="10"/>
                    <a:pt x="587" y="10"/>
                    <a:pt x="566" y="62"/>
                  </a:cubicBezTo>
                  <a:cubicBezTo>
                    <a:pt x="379" y="437"/>
                    <a:pt x="358" y="906"/>
                    <a:pt x="410" y="1177"/>
                  </a:cubicBezTo>
                  <a:cubicBezTo>
                    <a:pt x="421" y="1156"/>
                    <a:pt x="441" y="1145"/>
                    <a:pt x="462" y="1125"/>
                  </a:cubicBezTo>
                  <a:cubicBezTo>
                    <a:pt x="473" y="1156"/>
                    <a:pt x="483" y="1187"/>
                    <a:pt x="514" y="1208"/>
                  </a:cubicBezTo>
                  <a:cubicBezTo>
                    <a:pt x="514" y="1291"/>
                    <a:pt x="514" y="1291"/>
                    <a:pt x="514" y="1291"/>
                  </a:cubicBezTo>
                  <a:cubicBezTo>
                    <a:pt x="473" y="1291"/>
                    <a:pt x="462" y="1333"/>
                    <a:pt x="452" y="1375"/>
                  </a:cubicBezTo>
                  <a:cubicBezTo>
                    <a:pt x="441" y="1427"/>
                    <a:pt x="441" y="1489"/>
                    <a:pt x="421" y="1531"/>
                  </a:cubicBezTo>
                  <a:cubicBezTo>
                    <a:pt x="181" y="2093"/>
                    <a:pt x="181" y="2093"/>
                    <a:pt x="181" y="2093"/>
                  </a:cubicBezTo>
                  <a:cubicBezTo>
                    <a:pt x="4" y="2656"/>
                    <a:pt x="4" y="2656"/>
                    <a:pt x="4" y="2656"/>
                  </a:cubicBezTo>
                  <a:cubicBezTo>
                    <a:pt x="-7" y="2708"/>
                    <a:pt x="4" y="2760"/>
                    <a:pt x="25" y="2791"/>
                  </a:cubicBezTo>
                  <a:cubicBezTo>
                    <a:pt x="46" y="2843"/>
                    <a:pt x="87" y="2875"/>
                    <a:pt x="139" y="2885"/>
                  </a:cubicBezTo>
                  <a:cubicBezTo>
                    <a:pt x="244" y="2916"/>
                    <a:pt x="348" y="2854"/>
                    <a:pt x="369" y="2750"/>
                  </a:cubicBezTo>
                  <a:cubicBezTo>
                    <a:pt x="369" y="2750"/>
                    <a:pt x="400" y="1864"/>
                    <a:pt x="598" y="1812"/>
                  </a:cubicBezTo>
                  <a:cubicBezTo>
                    <a:pt x="671" y="1520"/>
                    <a:pt x="671" y="1520"/>
                    <a:pt x="671" y="1520"/>
                  </a:cubicBezTo>
                  <a:cubicBezTo>
                    <a:pt x="681" y="1500"/>
                    <a:pt x="681" y="1489"/>
                    <a:pt x="681" y="1468"/>
                  </a:cubicBezTo>
                  <a:lnTo>
                    <a:pt x="681" y="1468"/>
                  </a:lnTo>
                  <a:lnTo>
                    <a:pt x="681" y="1468"/>
                  </a:lnTo>
                  <a:cubicBezTo>
                    <a:pt x="681" y="1489"/>
                    <a:pt x="681" y="1500"/>
                    <a:pt x="691" y="1520"/>
                  </a:cubicBezTo>
                  <a:cubicBezTo>
                    <a:pt x="764" y="1812"/>
                    <a:pt x="764" y="1812"/>
                    <a:pt x="764" y="1812"/>
                  </a:cubicBezTo>
                  <a:cubicBezTo>
                    <a:pt x="962" y="1864"/>
                    <a:pt x="994" y="2750"/>
                    <a:pt x="994" y="2750"/>
                  </a:cubicBezTo>
                  <a:cubicBezTo>
                    <a:pt x="1014" y="2854"/>
                    <a:pt x="1119" y="2916"/>
                    <a:pt x="1223" y="2885"/>
                  </a:cubicBezTo>
                  <a:cubicBezTo>
                    <a:pt x="1275" y="2875"/>
                    <a:pt x="1316" y="2843"/>
                    <a:pt x="1337" y="2791"/>
                  </a:cubicBezTo>
                  <a:cubicBezTo>
                    <a:pt x="1358" y="2760"/>
                    <a:pt x="1368" y="2708"/>
                    <a:pt x="1358" y="2656"/>
                  </a:cubicBezTo>
                  <a:lnTo>
                    <a:pt x="1181" y="2093"/>
                  </a:ln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7412260" y="2213800"/>
              <a:ext cx="60120" cy="104760"/>
            </a:xfrm>
            <a:custGeom>
              <a:avLst/>
              <a:gdLst/>
              <a:ahLst/>
              <a:cxnLst/>
              <a:rect l="l" t="t" r="r" b="b"/>
              <a:pathLst>
                <a:path w="167" h="291" extrusionOk="0">
                  <a:moveTo>
                    <a:pt x="167" y="291"/>
                  </a:moveTo>
                  <a:lnTo>
                    <a:pt x="0" y="291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91"/>
                  </a:lnTo>
                  <a:close/>
                </a:path>
              </a:pathLst>
            </a:custGeom>
            <a:solidFill>
              <a:srgbClr val="908F8B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7472380" y="2213800"/>
              <a:ext cx="60120" cy="104760"/>
            </a:xfrm>
            <a:custGeom>
              <a:avLst/>
              <a:gdLst/>
              <a:ahLst/>
              <a:cxnLst/>
              <a:rect l="l" t="t" r="r" b="b"/>
              <a:pathLst>
                <a:path w="167" h="291" extrusionOk="0">
                  <a:moveTo>
                    <a:pt x="167" y="291"/>
                  </a:moveTo>
                  <a:lnTo>
                    <a:pt x="0" y="291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7472380" y="1786120"/>
              <a:ext cx="106560" cy="427680"/>
            </a:xfrm>
            <a:custGeom>
              <a:avLst/>
              <a:gdLst/>
              <a:ahLst/>
              <a:cxnLst/>
              <a:rect l="l" t="t" r="r" b="b"/>
              <a:pathLst>
                <a:path w="296" h="1188" extrusionOk="0">
                  <a:moveTo>
                    <a:pt x="115" y="63"/>
                  </a:moveTo>
                  <a:lnTo>
                    <a:pt x="115" y="63"/>
                  </a:lnTo>
                  <a:cubicBezTo>
                    <a:pt x="94" y="21"/>
                    <a:pt x="94" y="21"/>
                    <a:pt x="42" y="0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73" y="271"/>
                    <a:pt x="94" y="323"/>
                    <a:pt x="94" y="375"/>
                  </a:cubicBezTo>
                  <a:cubicBezTo>
                    <a:pt x="94" y="427"/>
                    <a:pt x="73" y="479"/>
                    <a:pt x="42" y="500"/>
                  </a:cubicBezTo>
                  <a:cubicBezTo>
                    <a:pt x="42" y="677"/>
                    <a:pt x="42" y="677"/>
                    <a:pt x="42" y="677"/>
                  </a:cubicBezTo>
                  <a:cubicBezTo>
                    <a:pt x="0" y="677"/>
                    <a:pt x="0" y="677"/>
                    <a:pt x="0" y="677"/>
                  </a:cubicBezTo>
                  <a:cubicBezTo>
                    <a:pt x="0" y="1052"/>
                    <a:pt x="0" y="1052"/>
                    <a:pt x="0" y="1052"/>
                  </a:cubicBezTo>
                  <a:lnTo>
                    <a:pt x="10" y="1052"/>
                  </a:lnTo>
                  <a:cubicBezTo>
                    <a:pt x="135" y="1052"/>
                    <a:pt x="219" y="1115"/>
                    <a:pt x="271" y="1188"/>
                  </a:cubicBezTo>
                  <a:cubicBezTo>
                    <a:pt x="323" y="906"/>
                    <a:pt x="302" y="448"/>
                    <a:pt x="115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7365820" y="1786120"/>
              <a:ext cx="192960" cy="468720"/>
            </a:xfrm>
            <a:custGeom>
              <a:avLst/>
              <a:gdLst/>
              <a:ahLst/>
              <a:cxnLst/>
              <a:rect l="l" t="t" r="r" b="b"/>
              <a:pathLst>
                <a:path w="536" h="1302" extrusionOk="0">
                  <a:moveTo>
                    <a:pt x="296" y="823"/>
                  </a:moveTo>
                  <a:lnTo>
                    <a:pt x="296" y="823"/>
                  </a:lnTo>
                  <a:cubicBezTo>
                    <a:pt x="296" y="677"/>
                    <a:pt x="296" y="677"/>
                    <a:pt x="296" y="677"/>
                  </a:cubicBezTo>
                  <a:cubicBezTo>
                    <a:pt x="254" y="677"/>
                    <a:pt x="254" y="677"/>
                    <a:pt x="254" y="677"/>
                  </a:cubicBezTo>
                  <a:cubicBezTo>
                    <a:pt x="254" y="500"/>
                    <a:pt x="254" y="500"/>
                    <a:pt x="254" y="500"/>
                  </a:cubicBezTo>
                  <a:cubicBezTo>
                    <a:pt x="223" y="479"/>
                    <a:pt x="202" y="427"/>
                    <a:pt x="202" y="375"/>
                  </a:cubicBezTo>
                  <a:cubicBezTo>
                    <a:pt x="202" y="323"/>
                    <a:pt x="223" y="271"/>
                    <a:pt x="254" y="25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02" y="21"/>
                    <a:pt x="202" y="21"/>
                    <a:pt x="181" y="63"/>
                  </a:cubicBezTo>
                  <a:cubicBezTo>
                    <a:pt x="-6" y="448"/>
                    <a:pt x="-27" y="906"/>
                    <a:pt x="25" y="1188"/>
                  </a:cubicBezTo>
                  <a:cubicBezTo>
                    <a:pt x="36" y="1167"/>
                    <a:pt x="56" y="1146"/>
                    <a:pt x="77" y="1136"/>
                  </a:cubicBezTo>
                  <a:cubicBezTo>
                    <a:pt x="98" y="1229"/>
                    <a:pt x="192" y="1302"/>
                    <a:pt x="296" y="1302"/>
                  </a:cubicBezTo>
                  <a:cubicBezTo>
                    <a:pt x="421" y="1302"/>
                    <a:pt x="536" y="1188"/>
                    <a:pt x="536" y="1063"/>
                  </a:cubicBezTo>
                  <a:cubicBezTo>
                    <a:pt x="536" y="938"/>
                    <a:pt x="421" y="823"/>
                    <a:pt x="296" y="8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7423780" y="2119840"/>
              <a:ext cx="97200" cy="97560"/>
            </a:xfrm>
            <a:custGeom>
              <a:avLst/>
              <a:gdLst/>
              <a:ahLst/>
              <a:cxnLst/>
              <a:rect l="l" t="t" r="r" b="b"/>
              <a:pathLst>
                <a:path w="270" h="271" extrusionOk="0">
                  <a:moveTo>
                    <a:pt x="135" y="271"/>
                  </a:moveTo>
                  <a:lnTo>
                    <a:pt x="135" y="271"/>
                  </a:lnTo>
                  <a:cubicBezTo>
                    <a:pt x="62" y="271"/>
                    <a:pt x="0" y="209"/>
                    <a:pt x="0" y="136"/>
                  </a:cubicBezTo>
                  <a:cubicBezTo>
                    <a:pt x="0" y="63"/>
                    <a:pt x="62" y="0"/>
                    <a:pt x="135" y="0"/>
                  </a:cubicBezTo>
                  <a:cubicBezTo>
                    <a:pt x="208" y="0"/>
                    <a:pt x="270" y="63"/>
                    <a:pt x="270" y="136"/>
                  </a:cubicBezTo>
                  <a:cubicBezTo>
                    <a:pt x="270" y="209"/>
                    <a:pt x="208" y="271"/>
                    <a:pt x="135" y="271"/>
                  </a:cubicBezTo>
                  <a:moveTo>
                    <a:pt x="135" y="31"/>
                  </a:moveTo>
                  <a:lnTo>
                    <a:pt x="135" y="31"/>
                  </a:lnTo>
                  <a:cubicBezTo>
                    <a:pt x="83" y="31"/>
                    <a:pt x="31" y="84"/>
                    <a:pt x="31" y="136"/>
                  </a:cubicBezTo>
                  <a:cubicBezTo>
                    <a:pt x="31" y="188"/>
                    <a:pt x="83" y="240"/>
                    <a:pt x="135" y="240"/>
                  </a:cubicBezTo>
                  <a:cubicBezTo>
                    <a:pt x="187" y="240"/>
                    <a:pt x="239" y="188"/>
                    <a:pt x="239" y="136"/>
                  </a:cubicBezTo>
                  <a:cubicBezTo>
                    <a:pt x="239" y="84"/>
                    <a:pt x="187" y="31"/>
                    <a:pt x="135" y="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7227220" y="2285080"/>
              <a:ext cx="183600" cy="509760"/>
            </a:xfrm>
            <a:custGeom>
              <a:avLst/>
              <a:gdLst/>
              <a:ahLst/>
              <a:cxnLst/>
              <a:rect l="l" t="t" r="r" b="b"/>
              <a:pathLst>
                <a:path w="510" h="1416" extrusionOk="0">
                  <a:moveTo>
                    <a:pt x="452" y="0"/>
                  </a:moveTo>
                  <a:lnTo>
                    <a:pt x="452" y="0"/>
                  </a:lnTo>
                  <a:cubicBezTo>
                    <a:pt x="441" y="41"/>
                    <a:pt x="441" y="104"/>
                    <a:pt x="421" y="156"/>
                  </a:cubicBezTo>
                  <a:cubicBezTo>
                    <a:pt x="181" y="718"/>
                    <a:pt x="181" y="718"/>
                    <a:pt x="181" y="718"/>
                  </a:cubicBezTo>
                  <a:cubicBezTo>
                    <a:pt x="4" y="1281"/>
                    <a:pt x="4" y="1281"/>
                    <a:pt x="4" y="1281"/>
                  </a:cubicBezTo>
                  <a:cubicBezTo>
                    <a:pt x="-7" y="1333"/>
                    <a:pt x="4" y="1375"/>
                    <a:pt x="25" y="1416"/>
                  </a:cubicBezTo>
                  <a:cubicBezTo>
                    <a:pt x="577" y="416"/>
                    <a:pt x="556" y="93"/>
                    <a:pt x="4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7236220" y="2252680"/>
              <a:ext cx="235440" cy="577440"/>
            </a:xfrm>
            <a:custGeom>
              <a:avLst/>
              <a:gdLst/>
              <a:ahLst/>
              <a:cxnLst/>
              <a:rect l="l" t="t" r="r" b="b"/>
              <a:pathLst>
                <a:path w="654" h="1604" extrusionOk="0">
                  <a:moveTo>
                    <a:pt x="510" y="6"/>
                  </a:moveTo>
                  <a:lnTo>
                    <a:pt x="510" y="6"/>
                  </a:lnTo>
                  <a:cubicBezTo>
                    <a:pt x="458" y="-15"/>
                    <a:pt x="437" y="27"/>
                    <a:pt x="427" y="90"/>
                  </a:cubicBezTo>
                  <a:cubicBezTo>
                    <a:pt x="531" y="183"/>
                    <a:pt x="552" y="506"/>
                    <a:pt x="0" y="1506"/>
                  </a:cubicBezTo>
                  <a:cubicBezTo>
                    <a:pt x="21" y="1548"/>
                    <a:pt x="62" y="1589"/>
                    <a:pt x="114" y="1600"/>
                  </a:cubicBezTo>
                  <a:cubicBezTo>
                    <a:pt x="219" y="1621"/>
                    <a:pt x="323" y="1569"/>
                    <a:pt x="344" y="1465"/>
                  </a:cubicBezTo>
                  <a:cubicBezTo>
                    <a:pt x="344" y="1465"/>
                    <a:pt x="375" y="579"/>
                    <a:pt x="573" y="527"/>
                  </a:cubicBezTo>
                  <a:cubicBezTo>
                    <a:pt x="646" y="235"/>
                    <a:pt x="646" y="235"/>
                    <a:pt x="646" y="235"/>
                  </a:cubicBezTo>
                  <a:cubicBezTo>
                    <a:pt x="677" y="131"/>
                    <a:pt x="614" y="27"/>
                    <a:pt x="51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7533940" y="2285080"/>
              <a:ext cx="183600" cy="509760"/>
            </a:xfrm>
            <a:custGeom>
              <a:avLst/>
              <a:gdLst/>
              <a:ahLst/>
              <a:cxnLst/>
              <a:rect l="l" t="t" r="r" b="b"/>
              <a:pathLst>
                <a:path w="510" h="1416" extrusionOk="0">
                  <a:moveTo>
                    <a:pt x="58" y="0"/>
                  </a:moveTo>
                  <a:lnTo>
                    <a:pt x="58" y="0"/>
                  </a:lnTo>
                  <a:cubicBezTo>
                    <a:pt x="69" y="41"/>
                    <a:pt x="69" y="104"/>
                    <a:pt x="89" y="156"/>
                  </a:cubicBezTo>
                  <a:cubicBezTo>
                    <a:pt x="329" y="718"/>
                    <a:pt x="329" y="718"/>
                    <a:pt x="329" y="718"/>
                  </a:cubicBezTo>
                  <a:cubicBezTo>
                    <a:pt x="506" y="1281"/>
                    <a:pt x="506" y="1281"/>
                    <a:pt x="506" y="1281"/>
                  </a:cubicBezTo>
                  <a:cubicBezTo>
                    <a:pt x="516" y="1333"/>
                    <a:pt x="506" y="1375"/>
                    <a:pt x="485" y="1416"/>
                  </a:cubicBezTo>
                  <a:cubicBezTo>
                    <a:pt x="-67" y="416"/>
                    <a:pt x="-46" y="93"/>
                    <a:pt x="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7473100" y="2252680"/>
              <a:ext cx="235440" cy="577440"/>
            </a:xfrm>
            <a:custGeom>
              <a:avLst/>
              <a:gdLst/>
              <a:ahLst/>
              <a:cxnLst/>
              <a:rect l="l" t="t" r="r" b="b"/>
              <a:pathLst>
                <a:path w="654" h="1604" extrusionOk="0">
                  <a:moveTo>
                    <a:pt x="144" y="6"/>
                  </a:moveTo>
                  <a:lnTo>
                    <a:pt x="144" y="6"/>
                  </a:lnTo>
                  <a:cubicBezTo>
                    <a:pt x="196" y="-15"/>
                    <a:pt x="217" y="27"/>
                    <a:pt x="227" y="90"/>
                  </a:cubicBezTo>
                  <a:cubicBezTo>
                    <a:pt x="123" y="183"/>
                    <a:pt x="102" y="506"/>
                    <a:pt x="654" y="1506"/>
                  </a:cubicBezTo>
                  <a:cubicBezTo>
                    <a:pt x="633" y="1548"/>
                    <a:pt x="592" y="1589"/>
                    <a:pt x="540" y="1600"/>
                  </a:cubicBezTo>
                  <a:cubicBezTo>
                    <a:pt x="436" y="1621"/>
                    <a:pt x="331" y="1569"/>
                    <a:pt x="311" y="1465"/>
                  </a:cubicBezTo>
                  <a:cubicBezTo>
                    <a:pt x="311" y="1465"/>
                    <a:pt x="279" y="579"/>
                    <a:pt x="81" y="527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-23" y="131"/>
                    <a:pt x="40" y="27"/>
                    <a:pt x="144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20" name="Google Shape;320;p35"/>
          <p:cNvCxnSpPr>
            <a:stCxn id="297" idx="2"/>
          </p:cNvCxnSpPr>
          <p:nvPr/>
        </p:nvCxnSpPr>
        <p:spPr>
          <a:xfrm rot="10800000">
            <a:off x="26788" y="296275"/>
            <a:ext cx="7213800" cy="686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5"/>
          <p:cNvCxnSpPr>
            <a:stCxn id="297" idx="4"/>
          </p:cNvCxnSpPr>
          <p:nvPr/>
        </p:nvCxnSpPr>
        <p:spPr>
          <a:xfrm rot="-5400000" flipH="1">
            <a:off x="6951688" y="3655225"/>
            <a:ext cx="29622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>
            <a:spLocks noGrp="1"/>
          </p:cNvSpPr>
          <p:nvPr>
            <p:ph type="title"/>
          </p:nvPr>
        </p:nvSpPr>
        <p:spPr>
          <a:xfrm>
            <a:off x="720000" y="411418"/>
            <a:ext cx="315191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UPS</a:t>
            </a:r>
            <a:endParaRPr dirty="0"/>
          </a:p>
        </p:txBody>
      </p:sp>
      <p:sp>
        <p:nvSpPr>
          <p:cNvPr id="327" name="Google Shape;327;p36"/>
          <p:cNvSpPr txBox="1">
            <a:spLocks noGrp="1"/>
          </p:cNvSpPr>
          <p:nvPr>
            <p:ph type="subTitle" idx="1"/>
          </p:nvPr>
        </p:nvSpPr>
        <p:spPr>
          <a:xfrm>
            <a:off x="4802469" y="1169025"/>
            <a:ext cx="4134362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In IPS, the main power supply goes </a:t>
            </a:r>
            <a:r>
              <a:rPr lang="en-US" b="1" dirty="0"/>
              <a:t>directly to the inverter</a:t>
            </a:r>
            <a:r>
              <a:rPr lang="en-US" dirty="0"/>
              <a:t>, simultaneously charging the battery and providing output power.</a:t>
            </a:r>
          </a:p>
          <a:p>
            <a:pPr marL="285750" indent="-285750"/>
            <a:r>
              <a:rPr lang="en-US" dirty="0"/>
              <a:t>IPS takes around 500 milliseconds for power transition, slightly longer than UPS.</a:t>
            </a:r>
          </a:p>
          <a:p>
            <a:pPr marL="285750" indent="-285750"/>
            <a:r>
              <a:rPr lang="en-US" dirty="0"/>
              <a:t>IPS is typically around 16 kVA or more, operating in 3 phases, designed for </a:t>
            </a:r>
            <a:r>
              <a:rPr lang="en-US" b="1" dirty="0"/>
              <a:t>higher power loads</a:t>
            </a:r>
            <a:r>
              <a:rPr lang="en-US" dirty="0"/>
              <a:t>.</a:t>
            </a:r>
          </a:p>
          <a:p>
            <a:pPr marL="285750" indent="-285750"/>
            <a:r>
              <a:rPr lang="en-US" dirty="0"/>
              <a:t>IPS maintains the same voltage as the main power supply, </a:t>
            </a:r>
            <a:r>
              <a:rPr lang="en-US" b="1" dirty="0"/>
              <a:t>without automated </a:t>
            </a:r>
            <a:r>
              <a:rPr lang="en-US" dirty="0"/>
              <a:t>regulation.</a:t>
            </a:r>
          </a:p>
          <a:p>
            <a:pPr marL="0" indent="0">
              <a:buNone/>
            </a:pPr>
            <a:endParaRPr lang="en-US" dirty="0"/>
          </a:p>
          <a:p>
            <a:pPr marL="285750" indent="-285750"/>
            <a:endParaRPr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subTitle" idx="2"/>
          </p:nvPr>
        </p:nvSpPr>
        <p:spPr>
          <a:xfrm>
            <a:off x="720000" y="1169025"/>
            <a:ext cx="3902006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5000"/>
              </a:lnSpc>
            </a:pPr>
            <a:r>
              <a:rPr lang="en-US" dirty="0"/>
              <a:t>In UPS, current is converted from AC to DC directly </a:t>
            </a:r>
            <a:r>
              <a:rPr lang="en-US" b="1" dirty="0"/>
              <a:t>from the main</a:t>
            </a:r>
            <a:r>
              <a:rPr lang="en-US" dirty="0"/>
              <a:t>, charging the battery for continuous use.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UPS transitions power in 3-8 milliseconds, providing a rapid and almost instant power supply.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UPS power is typically 2 kVA, suitable for a variety of applications.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UPS has </a:t>
            </a:r>
            <a:r>
              <a:rPr lang="en-US" b="1" dirty="0"/>
              <a:t>automated voltage regulation </a:t>
            </a:r>
            <a:r>
              <a:rPr lang="en-US" dirty="0"/>
              <a:t>set at 220V for stability.</a:t>
            </a:r>
          </a:p>
          <a:p>
            <a:pPr marL="285750" indent="-285750">
              <a:lnSpc>
                <a:spcPct val="115000"/>
              </a:lnSpc>
            </a:pPr>
            <a:r>
              <a:rPr lang="en-US" dirty="0"/>
              <a:t>More </a:t>
            </a:r>
            <a:r>
              <a:rPr lang="en-US" b="1" dirty="0"/>
              <a:t>costly</a:t>
            </a:r>
            <a:r>
              <a:rPr lang="en-US" dirty="0"/>
              <a:t> and complex than 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D95725-5A6A-4512-08FF-D6D8CBB2414E}"/>
              </a:ext>
            </a:extLst>
          </p:cNvPr>
          <p:cNvSpPr txBox="1"/>
          <p:nvPr/>
        </p:nvSpPr>
        <p:spPr>
          <a:xfrm>
            <a:off x="4211242" y="445630"/>
            <a:ext cx="493275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3500" b="0" i="0" u="none" strike="noStrike" kern="0" cap="none" spc="0" normalizeH="0" baseline="0" noProof="0" dirty="0">
                <a:ln>
                  <a:noFill/>
                </a:ln>
                <a:solidFill>
                  <a:srgbClr val="1150A2"/>
                </a:solidFill>
                <a:effectLst/>
                <a:uLnTx/>
                <a:uFillTx/>
                <a:latin typeface="Anton"/>
                <a:sym typeface="Anton"/>
              </a:rPr>
              <a:t>IPS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02136" y="68857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Importance of UPS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866947" y="1677223"/>
            <a:ext cx="5639488" cy="2976432"/>
          </a:xfrm>
          <a:prstGeom prst="rect">
            <a:avLst/>
          </a:prstGeom>
        </p:spPr>
        <p:txBody>
          <a:bodyPr spcFirstLastPara="1" wrap="square" lIns="91425" tIns="91425" rIns="91425" bIns="91425" numCol="2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1. Preventing Data Loss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2.Equipment Protection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3.Business Continuity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4.Telecommunication Reliability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5.Healthcare Safety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6.Industrial Processes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7.Financial Security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8.Home Electronics.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9.Remote and Off-Grid Power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10.Emergency Services</a:t>
            </a:r>
          </a:p>
        </p:txBody>
      </p:sp>
      <p:sp>
        <p:nvSpPr>
          <p:cNvPr id="335" name="Google Shape;335;p37"/>
          <p:cNvSpPr/>
          <p:nvPr/>
        </p:nvSpPr>
        <p:spPr>
          <a:xfrm>
            <a:off x="6763463" y="2509996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241713" y="298824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Life Implements</a:t>
            </a:r>
            <a:endParaRPr dirty="0"/>
          </a:p>
        </p:txBody>
      </p:sp>
      <p:sp>
        <p:nvSpPr>
          <p:cNvPr id="387" name="Google Shape;387;p39"/>
          <p:cNvSpPr txBox="1">
            <a:spLocks noGrp="1"/>
          </p:cNvSpPr>
          <p:nvPr>
            <p:ph type="subTitle" idx="1"/>
          </p:nvPr>
        </p:nvSpPr>
        <p:spPr>
          <a:xfrm>
            <a:off x="828827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Ensures continuous power supply to servers and networking equipment</a:t>
            </a:r>
            <a:endParaRPr dirty="0"/>
          </a:p>
        </p:txBody>
      </p:sp>
      <p:sp>
        <p:nvSpPr>
          <p:cNvPr id="388" name="Google Shape;388;p39"/>
          <p:cNvSpPr txBox="1">
            <a:spLocks noGrp="1"/>
          </p:cNvSpPr>
          <p:nvPr>
            <p:ph type="subTitle" idx="2"/>
          </p:nvPr>
        </p:nvSpPr>
        <p:spPr>
          <a:xfrm>
            <a:off x="3541498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Supports critical medical equipment to avoid disruptions during power fluctuations</a:t>
            </a:r>
            <a:endParaRPr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ubTitle" idx="3"/>
          </p:nvPr>
        </p:nvSpPr>
        <p:spPr>
          <a:xfrm>
            <a:off x="6074773" y="3084853"/>
            <a:ext cx="2240400" cy="10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Maintains power to control systems and machinery, preventing production downtime</a:t>
            </a:r>
            <a:endParaRPr dirty="0"/>
          </a:p>
        </p:txBody>
      </p:sp>
      <p:sp>
        <p:nvSpPr>
          <p:cNvPr id="390" name="Google Shape;390;p39"/>
          <p:cNvSpPr txBox="1">
            <a:spLocks noGrp="1"/>
          </p:cNvSpPr>
          <p:nvPr>
            <p:ph type="subTitle" idx="4"/>
          </p:nvPr>
        </p:nvSpPr>
        <p:spPr>
          <a:xfrm>
            <a:off x="828827" y="2429325"/>
            <a:ext cx="22404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Centers</a:t>
            </a:r>
            <a:endParaRPr dirty="0"/>
          </a:p>
        </p:txBody>
      </p:sp>
      <p:sp>
        <p:nvSpPr>
          <p:cNvPr id="391" name="Google Shape;391;p39"/>
          <p:cNvSpPr txBox="1">
            <a:spLocks noGrp="1"/>
          </p:cNvSpPr>
          <p:nvPr>
            <p:ph type="subTitle" idx="5"/>
          </p:nvPr>
        </p:nvSpPr>
        <p:spPr>
          <a:xfrm>
            <a:off x="3326100" y="2411677"/>
            <a:ext cx="24918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Hospitals</a:t>
            </a:r>
            <a:endParaRPr dirty="0"/>
          </a:p>
        </p:txBody>
      </p:sp>
      <p:sp>
        <p:nvSpPr>
          <p:cNvPr id="392" name="Google Shape;392;p39"/>
          <p:cNvSpPr txBox="1">
            <a:spLocks noGrp="1"/>
          </p:cNvSpPr>
          <p:nvPr>
            <p:ph type="subTitle" idx="6"/>
          </p:nvPr>
        </p:nvSpPr>
        <p:spPr>
          <a:xfrm>
            <a:off x="6074773" y="2429325"/>
            <a:ext cx="22404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Industrial Facilities</a:t>
            </a:r>
            <a:endParaRPr dirty="0"/>
          </a:p>
        </p:txBody>
      </p:sp>
      <p:sp>
        <p:nvSpPr>
          <p:cNvPr id="393" name="Google Shape;393;p39"/>
          <p:cNvSpPr txBox="1"/>
          <p:nvPr/>
        </p:nvSpPr>
        <p:spPr>
          <a:xfrm>
            <a:off x="1581677" y="1774300"/>
            <a:ext cx="734700" cy="520800"/>
          </a:xfrm>
          <a:prstGeom prst="rect">
            <a:avLst/>
          </a:prstGeom>
          <a:noFill/>
          <a:ln w="19050" cap="flat" cmpd="sng">
            <a:solidFill>
              <a:srgbClr val="1150A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0A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4" name="Google Shape;394;p39"/>
          <p:cNvSpPr txBox="1"/>
          <p:nvPr/>
        </p:nvSpPr>
        <p:spPr>
          <a:xfrm>
            <a:off x="4204650" y="1774300"/>
            <a:ext cx="734700" cy="520800"/>
          </a:xfrm>
          <a:prstGeom prst="rect">
            <a:avLst/>
          </a:prstGeom>
          <a:noFill/>
          <a:ln w="19050" cap="flat" cmpd="sng">
            <a:solidFill>
              <a:srgbClr val="1150A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0A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95" name="Google Shape;395;p39"/>
          <p:cNvSpPr txBox="1"/>
          <p:nvPr/>
        </p:nvSpPr>
        <p:spPr>
          <a:xfrm>
            <a:off x="6827623" y="1774300"/>
            <a:ext cx="734700" cy="520800"/>
          </a:xfrm>
          <a:prstGeom prst="rect">
            <a:avLst/>
          </a:prstGeom>
          <a:noFill/>
          <a:ln w="19050" cap="flat" cmpd="sng">
            <a:solidFill>
              <a:srgbClr val="1150A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0A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96" name="Google Shape;396;p39"/>
          <p:cNvGrpSpPr/>
          <p:nvPr/>
        </p:nvGrpSpPr>
        <p:grpSpPr>
          <a:xfrm>
            <a:off x="7024055" y="1879324"/>
            <a:ext cx="341836" cy="310762"/>
            <a:chOff x="2349655" y="1932711"/>
            <a:chExt cx="341836" cy="310762"/>
          </a:xfrm>
        </p:grpSpPr>
        <p:sp>
          <p:nvSpPr>
            <p:cNvPr id="397" name="Google Shape;397;p39"/>
            <p:cNvSpPr/>
            <p:nvPr/>
          </p:nvSpPr>
          <p:spPr>
            <a:xfrm>
              <a:off x="2349655" y="1949673"/>
              <a:ext cx="90440" cy="63634"/>
            </a:xfrm>
            <a:custGeom>
              <a:avLst/>
              <a:gdLst/>
              <a:ahLst/>
              <a:cxnLst/>
              <a:rect l="l" t="t" r="r" b="b"/>
              <a:pathLst>
                <a:path w="3050" h="2146" extrusionOk="0">
                  <a:moveTo>
                    <a:pt x="1096" y="0"/>
                  </a:moveTo>
                  <a:cubicBezTo>
                    <a:pt x="477" y="0"/>
                    <a:pt x="1" y="524"/>
                    <a:pt x="25" y="1144"/>
                  </a:cubicBezTo>
                  <a:cubicBezTo>
                    <a:pt x="72" y="1667"/>
                    <a:pt x="477" y="2072"/>
                    <a:pt x="1025" y="2144"/>
                  </a:cubicBezTo>
                  <a:cubicBezTo>
                    <a:pt x="1043" y="2145"/>
                    <a:pt x="1061" y="2145"/>
                    <a:pt x="1079" y="2145"/>
                  </a:cubicBezTo>
                  <a:cubicBezTo>
                    <a:pt x="1557" y="2145"/>
                    <a:pt x="1983" y="1843"/>
                    <a:pt x="2120" y="1429"/>
                  </a:cubicBezTo>
                  <a:lnTo>
                    <a:pt x="3049" y="1429"/>
                  </a:lnTo>
                  <a:lnTo>
                    <a:pt x="3049" y="739"/>
                  </a:lnTo>
                  <a:lnTo>
                    <a:pt x="2120" y="739"/>
                  </a:lnTo>
                  <a:cubicBezTo>
                    <a:pt x="1977" y="286"/>
                    <a:pt x="1573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2459134" y="1932711"/>
              <a:ext cx="129255" cy="95362"/>
            </a:xfrm>
            <a:custGeom>
              <a:avLst/>
              <a:gdLst/>
              <a:ahLst/>
              <a:cxnLst/>
              <a:rect l="l" t="t" r="r" b="b"/>
              <a:pathLst>
                <a:path w="4359" h="3216" extrusionOk="0">
                  <a:moveTo>
                    <a:pt x="2048" y="1"/>
                  </a:moveTo>
                  <a:lnTo>
                    <a:pt x="2048" y="811"/>
                  </a:lnTo>
                  <a:lnTo>
                    <a:pt x="0" y="811"/>
                  </a:lnTo>
                  <a:lnTo>
                    <a:pt x="0" y="2406"/>
                  </a:lnTo>
                  <a:lnTo>
                    <a:pt x="2048" y="2406"/>
                  </a:lnTo>
                  <a:lnTo>
                    <a:pt x="2048" y="3216"/>
                  </a:lnTo>
                  <a:lnTo>
                    <a:pt x="4358" y="1597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2349655" y="2057728"/>
              <a:ext cx="90440" cy="63723"/>
            </a:xfrm>
            <a:custGeom>
              <a:avLst/>
              <a:gdLst/>
              <a:ahLst/>
              <a:cxnLst/>
              <a:rect l="l" t="t" r="r" b="b"/>
              <a:pathLst>
                <a:path w="3050" h="2149" extrusionOk="0">
                  <a:moveTo>
                    <a:pt x="1096" y="0"/>
                  </a:moveTo>
                  <a:cubicBezTo>
                    <a:pt x="477" y="0"/>
                    <a:pt x="1" y="548"/>
                    <a:pt x="25" y="1167"/>
                  </a:cubicBezTo>
                  <a:cubicBezTo>
                    <a:pt x="72" y="1667"/>
                    <a:pt x="477" y="2096"/>
                    <a:pt x="1025" y="2143"/>
                  </a:cubicBezTo>
                  <a:cubicBezTo>
                    <a:pt x="1059" y="2147"/>
                    <a:pt x="1093" y="2148"/>
                    <a:pt x="1126" y="2148"/>
                  </a:cubicBezTo>
                  <a:cubicBezTo>
                    <a:pt x="1585" y="2148"/>
                    <a:pt x="1987" y="1851"/>
                    <a:pt x="2120" y="1429"/>
                  </a:cubicBezTo>
                  <a:lnTo>
                    <a:pt x="3049" y="1429"/>
                  </a:lnTo>
                  <a:lnTo>
                    <a:pt x="3049" y="762"/>
                  </a:lnTo>
                  <a:lnTo>
                    <a:pt x="2120" y="762"/>
                  </a:lnTo>
                  <a:cubicBezTo>
                    <a:pt x="1977" y="310"/>
                    <a:pt x="1573" y="0"/>
                    <a:pt x="10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2459134" y="2043584"/>
              <a:ext cx="180080" cy="91834"/>
            </a:xfrm>
            <a:custGeom>
              <a:avLst/>
              <a:gdLst/>
              <a:ahLst/>
              <a:cxnLst/>
              <a:rect l="l" t="t" r="r" b="b"/>
              <a:pathLst>
                <a:path w="6073" h="3097" extrusionOk="0">
                  <a:moveTo>
                    <a:pt x="3858" y="1"/>
                  </a:moveTo>
                  <a:lnTo>
                    <a:pt x="3858" y="787"/>
                  </a:lnTo>
                  <a:lnTo>
                    <a:pt x="0" y="787"/>
                  </a:lnTo>
                  <a:lnTo>
                    <a:pt x="0" y="2358"/>
                  </a:lnTo>
                  <a:lnTo>
                    <a:pt x="3858" y="2358"/>
                  </a:lnTo>
                  <a:lnTo>
                    <a:pt x="3858" y="3097"/>
                  </a:lnTo>
                  <a:lnTo>
                    <a:pt x="3882" y="3097"/>
                  </a:lnTo>
                  <a:lnTo>
                    <a:pt x="6073" y="1549"/>
                  </a:lnTo>
                  <a:lnTo>
                    <a:pt x="3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2349655" y="2165754"/>
              <a:ext cx="90440" cy="63634"/>
            </a:xfrm>
            <a:custGeom>
              <a:avLst/>
              <a:gdLst/>
              <a:ahLst/>
              <a:cxnLst/>
              <a:rect l="l" t="t" r="r" b="b"/>
              <a:pathLst>
                <a:path w="3050" h="2146" extrusionOk="0">
                  <a:moveTo>
                    <a:pt x="1096" y="1"/>
                  </a:moveTo>
                  <a:cubicBezTo>
                    <a:pt x="477" y="1"/>
                    <a:pt x="1" y="525"/>
                    <a:pt x="25" y="1144"/>
                  </a:cubicBezTo>
                  <a:cubicBezTo>
                    <a:pt x="72" y="1668"/>
                    <a:pt x="477" y="2073"/>
                    <a:pt x="1025" y="2144"/>
                  </a:cubicBezTo>
                  <a:cubicBezTo>
                    <a:pt x="1043" y="2145"/>
                    <a:pt x="1061" y="2145"/>
                    <a:pt x="1079" y="2145"/>
                  </a:cubicBezTo>
                  <a:cubicBezTo>
                    <a:pt x="1557" y="2145"/>
                    <a:pt x="1983" y="1843"/>
                    <a:pt x="2120" y="1430"/>
                  </a:cubicBezTo>
                  <a:lnTo>
                    <a:pt x="3049" y="1430"/>
                  </a:lnTo>
                  <a:lnTo>
                    <a:pt x="3049" y="739"/>
                  </a:lnTo>
                  <a:lnTo>
                    <a:pt x="2120" y="739"/>
                  </a:lnTo>
                  <a:cubicBezTo>
                    <a:pt x="1977" y="286"/>
                    <a:pt x="1573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2459134" y="2151639"/>
              <a:ext cx="232357" cy="91834"/>
            </a:xfrm>
            <a:custGeom>
              <a:avLst/>
              <a:gdLst/>
              <a:ahLst/>
              <a:cxnLst/>
              <a:rect l="l" t="t" r="r" b="b"/>
              <a:pathLst>
                <a:path w="7836" h="3097" extrusionOk="0">
                  <a:moveTo>
                    <a:pt x="5668" y="0"/>
                  </a:moveTo>
                  <a:lnTo>
                    <a:pt x="5668" y="762"/>
                  </a:lnTo>
                  <a:lnTo>
                    <a:pt x="0" y="762"/>
                  </a:lnTo>
                  <a:lnTo>
                    <a:pt x="0" y="2310"/>
                  </a:lnTo>
                  <a:lnTo>
                    <a:pt x="5668" y="2310"/>
                  </a:lnTo>
                  <a:lnTo>
                    <a:pt x="5668" y="3096"/>
                  </a:lnTo>
                  <a:lnTo>
                    <a:pt x="7835" y="1548"/>
                  </a:lnTo>
                  <a:lnTo>
                    <a:pt x="56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" name="Google Shape;403;p39"/>
          <p:cNvGrpSpPr/>
          <p:nvPr/>
        </p:nvGrpSpPr>
        <p:grpSpPr>
          <a:xfrm>
            <a:off x="4401081" y="1862745"/>
            <a:ext cx="341839" cy="343910"/>
            <a:chOff x="4705440" y="1935558"/>
            <a:chExt cx="341839" cy="343910"/>
          </a:xfrm>
        </p:grpSpPr>
        <p:sp>
          <p:nvSpPr>
            <p:cNvPr id="404" name="Google Shape;404;p39"/>
            <p:cNvSpPr/>
            <p:nvPr/>
          </p:nvSpPr>
          <p:spPr>
            <a:xfrm>
              <a:off x="4788083" y="1996287"/>
              <a:ext cx="177974" cy="221741"/>
            </a:xfrm>
            <a:custGeom>
              <a:avLst/>
              <a:gdLst/>
              <a:ahLst/>
              <a:cxnLst/>
              <a:rect l="l" t="t" r="r" b="b"/>
              <a:pathLst>
                <a:path w="6002" h="7478" extrusionOk="0">
                  <a:moveTo>
                    <a:pt x="0" y="0"/>
                  </a:moveTo>
                  <a:lnTo>
                    <a:pt x="0" y="691"/>
                  </a:lnTo>
                  <a:lnTo>
                    <a:pt x="500" y="691"/>
                  </a:lnTo>
                  <a:cubicBezTo>
                    <a:pt x="858" y="691"/>
                    <a:pt x="1215" y="834"/>
                    <a:pt x="1477" y="1072"/>
                  </a:cubicBezTo>
                  <a:lnTo>
                    <a:pt x="3168" y="2667"/>
                  </a:lnTo>
                  <a:lnTo>
                    <a:pt x="2334" y="4263"/>
                  </a:lnTo>
                  <a:lnTo>
                    <a:pt x="1929" y="3858"/>
                  </a:lnTo>
                  <a:cubicBezTo>
                    <a:pt x="1548" y="3501"/>
                    <a:pt x="1024" y="3310"/>
                    <a:pt x="500" y="3310"/>
                  </a:cubicBezTo>
                  <a:lnTo>
                    <a:pt x="0" y="3310"/>
                  </a:lnTo>
                  <a:lnTo>
                    <a:pt x="0" y="3977"/>
                  </a:lnTo>
                  <a:lnTo>
                    <a:pt x="500" y="3977"/>
                  </a:lnTo>
                  <a:cubicBezTo>
                    <a:pt x="858" y="3977"/>
                    <a:pt x="1215" y="4144"/>
                    <a:pt x="1453" y="4382"/>
                  </a:cubicBezTo>
                  <a:lnTo>
                    <a:pt x="1977" y="4882"/>
                  </a:lnTo>
                  <a:lnTo>
                    <a:pt x="1310" y="6168"/>
                  </a:lnTo>
                  <a:cubicBezTo>
                    <a:pt x="1096" y="6549"/>
                    <a:pt x="715" y="6787"/>
                    <a:pt x="262" y="6787"/>
                  </a:cubicBezTo>
                  <a:lnTo>
                    <a:pt x="0" y="6787"/>
                  </a:lnTo>
                  <a:lnTo>
                    <a:pt x="0" y="7478"/>
                  </a:lnTo>
                  <a:lnTo>
                    <a:pt x="286" y="7478"/>
                  </a:lnTo>
                  <a:cubicBezTo>
                    <a:pt x="977" y="7478"/>
                    <a:pt x="1596" y="7073"/>
                    <a:pt x="1929" y="6478"/>
                  </a:cubicBezTo>
                  <a:lnTo>
                    <a:pt x="2525" y="5382"/>
                  </a:lnTo>
                  <a:lnTo>
                    <a:pt x="4073" y="6811"/>
                  </a:lnTo>
                  <a:cubicBezTo>
                    <a:pt x="4454" y="7168"/>
                    <a:pt x="4954" y="7383"/>
                    <a:pt x="5501" y="7383"/>
                  </a:cubicBezTo>
                  <a:lnTo>
                    <a:pt x="6002" y="7383"/>
                  </a:lnTo>
                  <a:lnTo>
                    <a:pt x="6002" y="6692"/>
                  </a:lnTo>
                  <a:lnTo>
                    <a:pt x="5454" y="6692"/>
                  </a:lnTo>
                  <a:cubicBezTo>
                    <a:pt x="5097" y="6692"/>
                    <a:pt x="4739" y="6549"/>
                    <a:pt x="4477" y="6311"/>
                  </a:cubicBezTo>
                  <a:lnTo>
                    <a:pt x="2810" y="4739"/>
                  </a:lnTo>
                  <a:lnTo>
                    <a:pt x="3644" y="3144"/>
                  </a:lnTo>
                  <a:lnTo>
                    <a:pt x="4025" y="3501"/>
                  </a:lnTo>
                  <a:cubicBezTo>
                    <a:pt x="4430" y="3858"/>
                    <a:pt x="4930" y="4072"/>
                    <a:pt x="5454" y="4072"/>
                  </a:cubicBezTo>
                  <a:lnTo>
                    <a:pt x="5978" y="4072"/>
                  </a:lnTo>
                  <a:lnTo>
                    <a:pt x="5978" y="3382"/>
                  </a:lnTo>
                  <a:lnTo>
                    <a:pt x="5454" y="3382"/>
                  </a:lnTo>
                  <a:cubicBezTo>
                    <a:pt x="5097" y="3382"/>
                    <a:pt x="4739" y="3239"/>
                    <a:pt x="4501" y="3001"/>
                  </a:cubicBezTo>
                  <a:lnTo>
                    <a:pt x="4001" y="2525"/>
                  </a:lnTo>
                  <a:lnTo>
                    <a:pt x="4668" y="1310"/>
                  </a:lnTo>
                  <a:cubicBezTo>
                    <a:pt x="4858" y="929"/>
                    <a:pt x="5287" y="691"/>
                    <a:pt x="5692" y="691"/>
                  </a:cubicBezTo>
                  <a:lnTo>
                    <a:pt x="5978" y="691"/>
                  </a:lnTo>
                  <a:lnTo>
                    <a:pt x="5978" y="0"/>
                  </a:lnTo>
                  <a:lnTo>
                    <a:pt x="5716" y="0"/>
                  </a:lnTo>
                  <a:cubicBezTo>
                    <a:pt x="5025" y="0"/>
                    <a:pt x="4406" y="381"/>
                    <a:pt x="4073" y="977"/>
                  </a:cubicBezTo>
                  <a:lnTo>
                    <a:pt x="3501" y="2024"/>
                  </a:lnTo>
                  <a:lnTo>
                    <a:pt x="1929" y="572"/>
                  </a:lnTo>
                  <a:cubicBezTo>
                    <a:pt x="1548" y="215"/>
                    <a:pt x="1024" y="0"/>
                    <a:pt x="5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4705440" y="1935558"/>
              <a:ext cx="62893" cy="340381"/>
            </a:xfrm>
            <a:custGeom>
              <a:avLst/>
              <a:gdLst/>
              <a:ahLst/>
              <a:cxnLst/>
              <a:rect l="l" t="t" r="r" b="b"/>
              <a:pathLst>
                <a:path w="2121" h="11479" extrusionOk="0">
                  <a:moveTo>
                    <a:pt x="763" y="0"/>
                  </a:moveTo>
                  <a:lnTo>
                    <a:pt x="763" y="1358"/>
                  </a:lnTo>
                  <a:cubicBezTo>
                    <a:pt x="334" y="1501"/>
                    <a:pt x="1" y="1905"/>
                    <a:pt x="1" y="2382"/>
                  </a:cubicBezTo>
                  <a:cubicBezTo>
                    <a:pt x="1" y="2858"/>
                    <a:pt x="311" y="3239"/>
                    <a:pt x="763" y="3382"/>
                  </a:cubicBezTo>
                  <a:lnTo>
                    <a:pt x="763" y="4715"/>
                  </a:lnTo>
                  <a:cubicBezTo>
                    <a:pt x="334" y="4882"/>
                    <a:pt x="1" y="5263"/>
                    <a:pt x="1" y="5739"/>
                  </a:cubicBezTo>
                  <a:cubicBezTo>
                    <a:pt x="1" y="6216"/>
                    <a:pt x="311" y="6597"/>
                    <a:pt x="763" y="6740"/>
                  </a:cubicBezTo>
                  <a:lnTo>
                    <a:pt x="763" y="8097"/>
                  </a:lnTo>
                  <a:cubicBezTo>
                    <a:pt x="334" y="8240"/>
                    <a:pt x="1" y="8621"/>
                    <a:pt x="1" y="9097"/>
                  </a:cubicBezTo>
                  <a:cubicBezTo>
                    <a:pt x="1" y="9574"/>
                    <a:pt x="311" y="9955"/>
                    <a:pt x="763" y="10121"/>
                  </a:cubicBezTo>
                  <a:lnTo>
                    <a:pt x="763" y="11479"/>
                  </a:lnTo>
                  <a:lnTo>
                    <a:pt x="1430" y="11479"/>
                  </a:lnTo>
                  <a:lnTo>
                    <a:pt x="1430" y="10121"/>
                  </a:lnTo>
                  <a:cubicBezTo>
                    <a:pt x="1763" y="10002"/>
                    <a:pt x="2001" y="9764"/>
                    <a:pt x="2120" y="9431"/>
                  </a:cubicBezTo>
                  <a:lnTo>
                    <a:pt x="2120" y="8835"/>
                  </a:lnTo>
                  <a:lnTo>
                    <a:pt x="2097" y="8835"/>
                  </a:lnTo>
                  <a:cubicBezTo>
                    <a:pt x="1978" y="8502"/>
                    <a:pt x="1739" y="8264"/>
                    <a:pt x="1406" y="8145"/>
                  </a:cubicBezTo>
                  <a:lnTo>
                    <a:pt x="1406" y="6811"/>
                  </a:lnTo>
                  <a:cubicBezTo>
                    <a:pt x="1739" y="6692"/>
                    <a:pt x="1978" y="6454"/>
                    <a:pt x="2097" y="6120"/>
                  </a:cubicBezTo>
                  <a:lnTo>
                    <a:pt x="2097" y="5430"/>
                  </a:lnTo>
                  <a:cubicBezTo>
                    <a:pt x="1978" y="5120"/>
                    <a:pt x="1739" y="4882"/>
                    <a:pt x="1406" y="4763"/>
                  </a:cubicBezTo>
                  <a:lnTo>
                    <a:pt x="1406" y="3406"/>
                  </a:lnTo>
                  <a:cubicBezTo>
                    <a:pt x="1739" y="3287"/>
                    <a:pt x="1978" y="3048"/>
                    <a:pt x="2097" y="2739"/>
                  </a:cubicBezTo>
                  <a:lnTo>
                    <a:pt x="2097" y="2048"/>
                  </a:lnTo>
                  <a:cubicBezTo>
                    <a:pt x="1978" y="1715"/>
                    <a:pt x="1739" y="1477"/>
                    <a:pt x="1406" y="1358"/>
                  </a:cubicBezTo>
                  <a:lnTo>
                    <a:pt x="14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4984386" y="1936952"/>
              <a:ext cx="62893" cy="342516"/>
            </a:xfrm>
            <a:custGeom>
              <a:avLst/>
              <a:gdLst/>
              <a:ahLst/>
              <a:cxnLst/>
              <a:rect l="l" t="t" r="r" b="b"/>
              <a:pathLst>
                <a:path w="2121" h="11551" extrusionOk="0">
                  <a:moveTo>
                    <a:pt x="691" y="1"/>
                  </a:moveTo>
                  <a:lnTo>
                    <a:pt x="691" y="1382"/>
                  </a:lnTo>
                  <a:cubicBezTo>
                    <a:pt x="358" y="1501"/>
                    <a:pt x="120" y="1739"/>
                    <a:pt x="1" y="2049"/>
                  </a:cubicBezTo>
                  <a:lnTo>
                    <a:pt x="1" y="2739"/>
                  </a:lnTo>
                  <a:cubicBezTo>
                    <a:pt x="120" y="3073"/>
                    <a:pt x="358" y="3311"/>
                    <a:pt x="691" y="3430"/>
                  </a:cubicBezTo>
                  <a:lnTo>
                    <a:pt x="691" y="4764"/>
                  </a:lnTo>
                  <a:cubicBezTo>
                    <a:pt x="358" y="4883"/>
                    <a:pt x="120" y="5121"/>
                    <a:pt x="1" y="5454"/>
                  </a:cubicBezTo>
                  <a:lnTo>
                    <a:pt x="1" y="6145"/>
                  </a:lnTo>
                  <a:cubicBezTo>
                    <a:pt x="120" y="6455"/>
                    <a:pt x="358" y="6693"/>
                    <a:pt x="691" y="6812"/>
                  </a:cubicBezTo>
                  <a:lnTo>
                    <a:pt x="691" y="8145"/>
                  </a:lnTo>
                  <a:cubicBezTo>
                    <a:pt x="358" y="8264"/>
                    <a:pt x="120" y="8526"/>
                    <a:pt x="1" y="8836"/>
                  </a:cubicBezTo>
                  <a:lnTo>
                    <a:pt x="1" y="9503"/>
                  </a:lnTo>
                  <a:cubicBezTo>
                    <a:pt x="96" y="9836"/>
                    <a:pt x="358" y="10050"/>
                    <a:pt x="691" y="10170"/>
                  </a:cubicBezTo>
                  <a:lnTo>
                    <a:pt x="691" y="11551"/>
                  </a:lnTo>
                  <a:lnTo>
                    <a:pt x="1382" y="11551"/>
                  </a:lnTo>
                  <a:lnTo>
                    <a:pt x="1382" y="10170"/>
                  </a:lnTo>
                  <a:cubicBezTo>
                    <a:pt x="1787" y="10027"/>
                    <a:pt x="2120" y="9646"/>
                    <a:pt x="2120" y="9169"/>
                  </a:cubicBezTo>
                  <a:cubicBezTo>
                    <a:pt x="2120" y="8693"/>
                    <a:pt x="1834" y="8312"/>
                    <a:pt x="1382" y="8145"/>
                  </a:cubicBezTo>
                  <a:lnTo>
                    <a:pt x="1382" y="6812"/>
                  </a:lnTo>
                  <a:cubicBezTo>
                    <a:pt x="1787" y="6621"/>
                    <a:pt x="2120" y="6216"/>
                    <a:pt x="2120" y="5740"/>
                  </a:cubicBezTo>
                  <a:cubicBezTo>
                    <a:pt x="2120" y="5264"/>
                    <a:pt x="1834" y="4883"/>
                    <a:pt x="1382" y="4740"/>
                  </a:cubicBezTo>
                  <a:lnTo>
                    <a:pt x="1382" y="3406"/>
                  </a:lnTo>
                  <a:cubicBezTo>
                    <a:pt x="1787" y="3240"/>
                    <a:pt x="2120" y="2859"/>
                    <a:pt x="2120" y="2382"/>
                  </a:cubicBezTo>
                  <a:cubicBezTo>
                    <a:pt x="2120" y="1906"/>
                    <a:pt x="1834" y="1525"/>
                    <a:pt x="1382" y="1382"/>
                  </a:cubicBezTo>
                  <a:lnTo>
                    <a:pt x="13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39"/>
          <p:cNvSpPr/>
          <p:nvPr/>
        </p:nvSpPr>
        <p:spPr>
          <a:xfrm>
            <a:off x="1778465" y="1863787"/>
            <a:ext cx="341122" cy="341834"/>
          </a:xfrm>
          <a:custGeom>
            <a:avLst/>
            <a:gdLst/>
            <a:ahLst/>
            <a:cxnLst/>
            <a:rect l="l" t="t" r="r" b="b"/>
            <a:pathLst>
              <a:path w="11504" h="11528" extrusionOk="0">
                <a:moveTo>
                  <a:pt x="1" y="1"/>
                </a:moveTo>
                <a:lnTo>
                  <a:pt x="1" y="6097"/>
                </a:lnTo>
                <a:lnTo>
                  <a:pt x="5287" y="6097"/>
                </a:lnTo>
                <a:lnTo>
                  <a:pt x="5287" y="8907"/>
                </a:lnTo>
                <a:lnTo>
                  <a:pt x="6312" y="8907"/>
                </a:lnTo>
                <a:lnTo>
                  <a:pt x="6312" y="6097"/>
                </a:lnTo>
                <a:lnTo>
                  <a:pt x="7002" y="6097"/>
                </a:lnTo>
                <a:lnTo>
                  <a:pt x="7002" y="10527"/>
                </a:lnTo>
                <a:lnTo>
                  <a:pt x="8050" y="10527"/>
                </a:lnTo>
                <a:lnTo>
                  <a:pt x="8050" y="6097"/>
                </a:lnTo>
                <a:lnTo>
                  <a:pt x="8741" y="6097"/>
                </a:lnTo>
                <a:lnTo>
                  <a:pt x="8741" y="9693"/>
                </a:lnTo>
                <a:lnTo>
                  <a:pt x="9765" y="9693"/>
                </a:lnTo>
                <a:lnTo>
                  <a:pt x="9765" y="6097"/>
                </a:lnTo>
                <a:lnTo>
                  <a:pt x="10455" y="6097"/>
                </a:lnTo>
                <a:lnTo>
                  <a:pt x="10455" y="11527"/>
                </a:lnTo>
                <a:lnTo>
                  <a:pt x="11503" y="11527"/>
                </a:lnTo>
                <a:lnTo>
                  <a:pt x="11503" y="5407"/>
                </a:lnTo>
                <a:lnTo>
                  <a:pt x="6312" y="5407"/>
                </a:lnTo>
                <a:lnTo>
                  <a:pt x="6312" y="2620"/>
                </a:lnTo>
                <a:lnTo>
                  <a:pt x="5240" y="2620"/>
                </a:lnTo>
                <a:lnTo>
                  <a:pt x="5240" y="5407"/>
                </a:lnTo>
                <a:lnTo>
                  <a:pt x="4573" y="5407"/>
                </a:lnTo>
                <a:lnTo>
                  <a:pt x="4573" y="977"/>
                </a:lnTo>
                <a:lnTo>
                  <a:pt x="3501" y="977"/>
                </a:lnTo>
                <a:lnTo>
                  <a:pt x="3501" y="5407"/>
                </a:lnTo>
                <a:lnTo>
                  <a:pt x="2835" y="5407"/>
                </a:lnTo>
                <a:lnTo>
                  <a:pt x="2835" y="1811"/>
                </a:lnTo>
                <a:lnTo>
                  <a:pt x="1763" y="1811"/>
                </a:lnTo>
                <a:lnTo>
                  <a:pt x="1763" y="5407"/>
                </a:lnTo>
                <a:lnTo>
                  <a:pt x="1072" y="5407"/>
                </a:lnTo>
                <a:lnTo>
                  <a:pt x="1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56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graphicFrame>
        <p:nvGraphicFramePr>
          <p:cNvPr id="241" name="Google Shape;241;p32"/>
          <p:cNvGraphicFramePr/>
          <p:nvPr>
            <p:extLst>
              <p:ext uri="{D42A27DB-BD31-4B8C-83A1-F6EECF244321}">
                <p14:modId xmlns:p14="http://schemas.microsoft.com/office/powerpoint/2010/main" val="1271799057"/>
              </p:ext>
            </p:extLst>
          </p:nvPr>
        </p:nvGraphicFramePr>
        <p:xfrm>
          <a:off x="720001" y="1375851"/>
          <a:ext cx="7981088" cy="2391798"/>
        </p:xfrm>
        <a:graphic>
          <a:graphicData uri="http://schemas.openxmlformats.org/drawingml/2006/table">
            <a:tbl>
              <a:tblPr>
                <a:noFill/>
                <a:tableStyleId>{6531F07D-1981-4293-AEE7-76336151476F}</a:tableStyleId>
              </a:tblPr>
              <a:tblGrid>
                <a:gridCol w="3724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6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Introduction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UPS vs IPS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Component List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Importance of UPS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Circuit Diagram (including physical view)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Real life Implements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Working Principle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Conclusion 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u="sng" dirty="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Overview</a:t>
                      </a: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u="sng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63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dirty="0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8"/>
          <p:cNvSpPr txBox="1">
            <a:spLocks noGrp="1"/>
          </p:cNvSpPr>
          <p:nvPr>
            <p:ph type="subTitle" idx="1"/>
          </p:nvPr>
        </p:nvSpPr>
        <p:spPr>
          <a:xfrm>
            <a:off x="5049228" y="2885575"/>
            <a:ext cx="27423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Supports broadcast equipment to prevent disruptions in live broadcasts</a:t>
            </a:r>
            <a:endParaRPr dirty="0"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2"/>
          </p:nvPr>
        </p:nvSpPr>
        <p:spPr>
          <a:xfrm>
            <a:off x="1341624" y="2885575"/>
            <a:ext cx="27423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Supports communication systems, dispatch centers, and emergency response </a:t>
            </a:r>
            <a:r>
              <a:rPr lang="en-US" dirty="0" err="1"/>
              <a:t>equipmen</a:t>
            </a:r>
            <a:endParaRPr dirty="0"/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3"/>
          </p:nvPr>
        </p:nvSpPr>
        <p:spPr>
          <a:xfrm>
            <a:off x="1341624" y="2326675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Services</a:t>
            </a:r>
            <a:endParaRPr dirty="0"/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4"/>
          </p:nvPr>
        </p:nvSpPr>
        <p:spPr>
          <a:xfrm>
            <a:off x="5092263" y="2312099"/>
            <a:ext cx="2742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Broadcasting and Media</a:t>
            </a:r>
            <a:endParaRPr dirty="0"/>
          </a:p>
        </p:txBody>
      </p:sp>
      <p:sp>
        <p:nvSpPr>
          <p:cNvPr id="362" name="Google Shape;362;p38"/>
          <p:cNvSpPr txBox="1"/>
          <p:nvPr/>
        </p:nvSpPr>
        <p:spPr>
          <a:xfrm>
            <a:off x="2345424" y="1601850"/>
            <a:ext cx="734700" cy="520800"/>
          </a:xfrm>
          <a:prstGeom prst="rect">
            <a:avLst/>
          </a:prstGeom>
          <a:noFill/>
          <a:ln w="19050" cap="flat" cmpd="sng">
            <a:solidFill>
              <a:srgbClr val="1150A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0A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6063876" y="1601850"/>
            <a:ext cx="734700" cy="520800"/>
          </a:xfrm>
          <a:prstGeom prst="rect">
            <a:avLst/>
          </a:prstGeom>
          <a:noFill/>
          <a:ln w="19050" cap="flat" cmpd="sng">
            <a:solidFill>
              <a:srgbClr val="1150A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1150A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364" name="Google Shape;364;p38"/>
          <p:cNvGrpSpPr/>
          <p:nvPr/>
        </p:nvGrpSpPr>
        <p:grpSpPr>
          <a:xfrm>
            <a:off x="2600268" y="1697252"/>
            <a:ext cx="225013" cy="348892"/>
            <a:chOff x="7099607" y="2884002"/>
            <a:chExt cx="225013" cy="348892"/>
          </a:xfrm>
        </p:grpSpPr>
        <p:sp>
          <p:nvSpPr>
            <p:cNvPr id="365" name="Google Shape;365;p38"/>
            <p:cNvSpPr/>
            <p:nvPr/>
          </p:nvSpPr>
          <p:spPr>
            <a:xfrm>
              <a:off x="7161667" y="2884002"/>
              <a:ext cx="101642" cy="21794"/>
            </a:xfrm>
            <a:custGeom>
              <a:avLst/>
              <a:gdLst/>
              <a:ahLst/>
              <a:cxnLst/>
              <a:rect l="l" t="t" r="r" b="b"/>
              <a:pathLst>
                <a:path w="3120" h="668" extrusionOk="0">
                  <a:moveTo>
                    <a:pt x="500" y="1"/>
                  </a:moveTo>
                  <a:cubicBezTo>
                    <a:pt x="215" y="1"/>
                    <a:pt x="0" y="239"/>
                    <a:pt x="0" y="525"/>
                  </a:cubicBezTo>
                  <a:lnTo>
                    <a:pt x="0" y="667"/>
                  </a:lnTo>
                  <a:lnTo>
                    <a:pt x="3120" y="667"/>
                  </a:lnTo>
                  <a:lnTo>
                    <a:pt x="3120" y="525"/>
                  </a:lnTo>
                  <a:cubicBezTo>
                    <a:pt x="3120" y="239"/>
                    <a:pt x="2882" y="1"/>
                    <a:pt x="2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099607" y="2925958"/>
              <a:ext cx="225013" cy="122801"/>
            </a:xfrm>
            <a:custGeom>
              <a:avLst/>
              <a:gdLst/>
              <a:ahLst/>
              <a:cxnLst/>
              <a:rect l="l" t="t" r="r" b="b"/>
              <a:pathLst>
                <a:path w="6907" h="3764" extrusionOk="0">
                  <a:moveTo>
                    <a:pt x="3465" y="1287"/>
                  </a:moveTo>
                  <a:cubicBezTo>
                    <a:pt x="3614" y="1287"/>
                    <a:pt x="3763" y="1382"/>
                    <a:pt x="3787" y="1572"/>
                  </a:cubicBezTo>
                  <a:lnTo>
                    <a:pt x="3787" y="1882"/>
                  </a:lnTo>
                  <a:lnTo>
                    <a:pt x="4096" y="1882"/>
                  </a:lnTo>
                  <a:cubicBezTo>
                    <a:pt x="4111" y="1880"/>
                    <a:pt x="4125" y="1880"/>
                    <a:pt x="4139" y="1880"/>
                  </a:cubicBezTo>
                  <a:cubicBezTo>
                    <a:pt x="4541" y="1880"/>
                    <a:pt x="4534" y="2526"/>
                    <a:pt x="4118" y="2526"/>
                  </a:cubicBezTo>
                  <a:cubicBezTo>
                    <a:pt x="4111" y="2526"/>
                    <a:pt x="4104" y="2525"/>
                    <a:pt x="4096" y="2525"/>
                  </a:cubicBezTo>
                  <a:lnTo>
                    <a:pt x="3787" y="2525"/>
                  </a:lnTo>
                  <a:lnTo>
                    <a:pt x="3787" y="2835"/>
                  </a:lnTo>
                  <a:cubicBezTo>
                    <a:pt x="3763" y="3025"/>
                    <a:pt x="3614" y="3120"/>
                    <a:pt x="3465" y="3120"/>
                  </a:cubicBezTo>
                  <a:cubicBezTo>
                    <a:pt x="3316" y="3120"/>
                    <a:pt x="3167" y="3025"/>
                    <a:pt x="3144" y="2835"/>
                  </a:cubicBezTo>
                  <a:lnTo>
                    <a:pt x="3144" y="2525"/>
                  </a:lnTo>
                  <a:lnTo>
                    <a:pt x="2858" y="2525"/>
                  </a:lnTo>
                  <a:cubicBezTo>
                    <a:pt x="2850" y="2525"/>
                    <a:pt x="2842" y="2526"/>
                    <a:pt x="2835" y="2526"/>
                  </a:cubicBezTo>
                  <a:cubicBezTo>
                    <a:pt x="2397" y="2526"/>
                    <a:pt x="2389" y="1880"/>
                    <a:pt x="2813" y="1880"/>
                  </a:cubicBezTo>
                  <a:cubicBezTo>
                    <a:pt x="2828" y="1880"/>
                    <a:pt x="2843" y="1880"/>
                    <a:pt x="2858" y="1882"/>
                  </a:cubicBezTo>
                  <a:lnTo>
                    <a:pt x="3144" y="1882"/>
                  </a:lnTo>
                  <a:lnTo>
                    <a:pt x="3144" y="1572"/>
                  </a:lnTo>
                  <a:cubicBezTo>
                    <a:pt x="3167" y="1382"/>
                    <a:pt x="3316" y="1287"/>
                    <a:pt x="3465" y="1287"/>
                  </a:cubicBezTo>
                  <a:close/>
                  <a:moveTo>
                    <a:pt x="1143" y="1"/>
                  </a:moveTo>
                  <a:cubicBezTo>
                    <a:pt x="524" y="1"/>
                    <a:pt x="0" y="525"/>
                    <a:pt x="0" y="1144"/>
                  </a:cubicBezTo>
                  <a:lnTo>
                    <a:pt x="0" y="3763"/>
                  </a:lnTo>
                  <a:lnTo>
                    <a:pt x="6906" y="3763"/>
                  </a:lnTo>
                  <a:lnTo>
                    <a:pt x="6906" y="1144"/>
                  </a:lnTo>
                  <a:cubicBezTo>
                    <a:pt x="6906" y="525"/>
                    <a:pt x="6382" y="1"/>
                    <a:pt x="57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7099607" y="3069704"/>
              <a:ext cx="225013" cy="163190"/>
            </a:xfrm>
            <a:custGeom>
              <a:avLst/>
              <a:gdLst/>
              <a:ahLst/>
              <a:cxnLst/>
              <a:rect l="l" t="t" r="r" b="b"/>
              <a:pathLst>
                <a:path w="6907" h="5002" extrusionOk="0">
                  <a:moveTo>
                    <a:pt x="4078" y="611"/>
                  </a:moveTo>
                  <a:cubicBezTo>
                    <a:pt x="4317" y="611"/>
                    <a:pt x="4528" y="925"/>
                    <a:pt x="4311" y="1143"/>
                  </a:cubicBezTo>
                  <a:lnTo>
                    <a:pt x="3572" y="1882"/>
                  </a:lnTo>
                  <a:lnTo>
                    <a:pt x="4072" y="1882"/>
                  </a:lnTo>
                  <a:cubicBezTo>
                    <a:pt x="4358" y="1882"/>
                    <a:pt x="4501" y="2215"/>
                    <a:pt x="4311" y="2406"/>
                  </a:cubicBezTo>
                  <a:lnTo>
                    <a:pt x="3048" y="3668"/>
                  </a:lnTo>
                  <a:cubicBezTo>
                    <a:pt x="2977" y="3734"/>
                    <a:pt x="2899" y="3762"/>
                    <a:pt x="2825" y="3762"/>
                  </a:cubicBezTo>
                  <a:cubicBezTo>
                    <a:pt x="2579" y="3762"/>
                    <a:pt x="2376" y="3453"/>
                    <a:pt x="2596" y="3215"/>
                  </a:cubicBezTo>
                  <a:lnTo>
                    <a:pt x="3334" y="2501"/>
                  </a:lnTo>
                  <a:lnTo>
                    <a:pt x="2834" y="2501"/>
                  </a:lnTo>
                  <a:cubicBezTo>
                    <a:pt x="2817" y="2503"/>
                    <a:pt x="2800" y="2505"/>
                    <a:pt x="2784" y="2505"/>
                  </a:cubicBezTo>
                  <a:cubicBezTo>
                    <a:pt x="2507" y="2505"/>
                    <a:pt x="2371" y="2134"/>
                    <a:pt x="2596" y="1977"/>
                  </a:cubicBezTo>
                  <a:lnTo>
                    <a:pt x="3858" y="715"/>
                  </a:lnTo>
                  <a:cubicBezTo>
                    <a:pt x="3926" y="641"/>
                    <a:pt x="4003" y="611"/>
                    <a:pt x="4078" y="611"/>
                  </a:cubicBezTo>
                  <a:close/>
                  <a:moveTo>
                    <a:pt x="0" y="0"/>
                  </a:moveTo>
                  <a:lnTo>
                    <a:pt x="0" y="3858"/>
                  </a:lnTo>
                  <a:cubicBezTo>
                    <a:pt x="0" y="4501"/>
                    <a:pt x="524" y="5001"/>
                    <a:pt x="1143" y="5001"/>
                  </a:cubicBezTo>
                  <a:lnTo>
                    <a:pt x="5763" y="5001"/>
                  </a:lnTo>
                  <a:cubicBezTo>
                    <a:pt x="6406" y="5001"/>
                    <a:pt x="6906" y="4501"/>
                    <a:pt x="6906" y="3858"/>
                  </a:cubicBezTo>
                  <a:lnTo>
                    <a:pt x="69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" name="Google Shape;368;p38"/>
          <p:cNvGrpSpPr/>
          <p:nvPr/>
        </p:nvGrpSpPr>
        <p:grpSpPr>
          <a:xfrm>
            <a:off x="6286517" y="1687707"/>
            <a:ext cx="289419" cy="349088"/>
            <a:chOff x="6318333" y="2883807"/>
            <a:chExt cx="289419" cy="349088"/>
          </a:xfrm>
        </p:grpSpPr>
        <p:sp>
          <p:nvSpPr>
            <p:cNvPr id="369" name="Google Shape;369;p38"/>
            <p:cNvSpPr/>
            <p:nvPr/>
          </p:nvSpPr>
          <p:spPr>
            <a:xfrm>
              <a:off x="6364886" y="2883807"/>
              <a:ext cx="242865" cy="349088"/>
            </a:xfrm>
            <a:custGeom>
              <a:avLst/>
              <a:gdLst/>
              <a:ahLst/>
              <a:cxnLst/>
              <a:rect l="l" t="t" r="r" b="b"/>
              <a:pathLst>
                <a:path w="7455" h="10700" extrusionOk="0">
                  <a:moveTo>
                    <a:pt x="4080" y="0"/>
                  </a:moveTo>
                  <a:cubicBezTo>
                    <a:pt x="3780" y="0"/>
                    <a:pt x="3621" y="456"/>
                    <a:pt x="3954" y="602"/>
                  </a:cubicBezTo>
                  <a:cubicBezTo>
                    <a:pt x="6074" y="1578"/>
                    <a:pt x="7002" y="4079"/>
                    <a:pt x="6050" y="6222"/>
                  </a:cubicBezTo>
                  <a:cubicBezTo>
                    <a:pt x="5356" y="7824"/>
                    <a:pt x="3783" y="8774"/>
                    <a:pt x="2139" y="8774"/>
                  </a:cubicBezTo>
                  <a:cubicBezTo>
                    <a:pt x="1583" y="8774"/>
                    <a:pt x="1019" y="8666"/>
                    <a:pt x="477" y="8437"/>
                  </a:cubicBezTo>
                  <a:cubicBezTo>
                    <a:pt x="434" y="8418"/>
                    <a:pt x="388" y="8409"/>
                    <a:pt x="344" y="8409"/>
                  </a:cubicBezTo>
                  <a:cubicBezTo>
                    <a:pt x="221" y="8409"/>
                    <a:pt x="107" y="8481"/>
                    <a:pt x="72" y="8604"/>
                  </a:cubicBezTo>
                  <a:cubicBezTo>
                    <a:pt x="1" y="8747"/>
                    <a:pt x="48" y="8937"/>
                    <a:pt x="215" y="9009"/>
                  </a:cubicBezTo>
                  <a:cubicBezTo>
                    <a:pt x="739" y="9247"/>
                    <a:pt x="1311" y="9390"/>
                    <a:pt x="1882" y="9413"/>
                  </a:cubicBezTo>
                  <a:lnTo>
                    <a:pt x="1882" y="10080"/>
                  </a:lnTo>
                  <a:lnTo>
                    <a:pt x="644" y="10080"/>
                  </a:lnTo>
                  <a:cubicBezTo>
                    <a:pt x="477" y="10080"/>
                    <a:pt x="334" y="10175"/>
                    <a:pt x="310" y="10342"/>
                  </a:cubicBezTo>
                  <a:cubicBezTo>
                    <a:pt x="263" y="10533"/>
                    <a:pt x="406" y="10699"/>
                    <a:pt x="620" y="10699"/>
                  </a:cubicBezTo>
                  <a:lnTo>
                    <a:pt x="3740" y="10699"/>
                  </a:lnTo>
                  <a:cubicBezTo>
                    <a:pt x="3906" y="10699"/>
                    <a:pt x="4025" y="10604"/>
                    <a:pt x="4073" y="10461"/>
                  </a:cubicBezTo>
                  <a:cubicBezTo>
                    <a:pt x="4097" y="10271"/>
                    <a:pt x="3954" y="10080"/>
                    <a:pt x="3764" y="10080"/>
                  </a:cubicBezTo>
                  <a:lnTo>
                    <a:pt x="2501" y="10080"/>
                  </a:lnTo>
                  <a:lnTo>
                    <a:pt x="2501" y="9413"/>
                  </a:lnTo>
                  <a:cubicBezTo>
                    <a:pt x="4764" y="9294"/>
                    <a:pt x="6645" y="7627"/>
                    <a:pt x="7050" y="5389"/>
                  </a:cubicBezTo>
                  <a:cubicBezTo>
                    <a:pt x="7455" y="3150"/>
                    <a:pt x="6288" y="935"/>
                    <a:pt x="4216" y="30"/>
                  </a:cubicBezTo>
                  <a:cubicBezTo>
                    <a:pt x="4168" y="10"/>
                    <a:pt x="4123" y="0"/>
                    <a:pt x="408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388179" y="3078252"/>
              <a:ext cx="45022" cy="45871"/>
            </a:xfrm>
            <a:custGeom>
              <a:avLst/>
              <a:gdLst/>
              <a:ahLst/>
              <a:cxnLst/>
              <a:rect l="l" t="t" r="r" b="b"/>
              <a:pathLst>
                <a:path w="1382" h="1406" extrusionOk="0">
                  <a:moveTo>
                    <a:pt x="96" y="0"/>
                  </a:moveTo>
                  <a:lnTo>
                    <a:pt x="96" y="0"/>
                  </a:lnTo>
                  <a:cubicBezTo>
                    <a:pt x="0" y="619"/>
                    <a:pt x="48" y="1120"/>
                    <a:pt x="238" y="1405"/>
                  </a:cubicBezTo>
                  <a:cubicBezTo>
                    <a:pt x="572" y="1381"/>
                    <a:pt x="977" y="1072"/>
                    <a:pt x="1382" y="572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413785" y="2982693"/>
              <a:ext cx="65188" cy="51287"/>
            </a:xfrm>
            <a:custGeom>
              <a:avLst/>
              <a:gdLst/>
              <a:ahLst/>
              <a:cxnLst/>
              <a:rect l="l" t="t" r="r" b="b"/>
              <a:pathLst>
                <a:path w="2001" h="1572" extrusionOk="0">
                  <a:moveTo>
                    <a:pt x="453" y="0"/>
                  </a:moveTo>
                  <a:cubicBezTo>
                    <a:pt x="286" y="262"/>
                    <a:pt x="143" y="548"/>
                    <a:pt x="0" y="834"/>
                  </a:cubicBezTo>
                  <a:lnTo>
                    <a:pt x="1691" y="1572"/>
                  </a:lnTo>
                  <a:cubicBezTo>
                    <a:pt x="1810" y="1286"/>
                    <a:pt x="1905" y="1000"/>
                    <a:pt x="2001" y="691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6395933" y="3028531"/>
              <a:ext cx="64406" cy="51287"/>
            </a:xfrm>
            <a:custGeom>
              <a:avLst/>
              <a:gdLst/>
              <a:ahLst/>
              <a:cxnLst/>
              <a:rect l="l" t="t" r="r" b="b"/>
              <a:pathLst>
                <a:path w="1977" h="1572" extrusionOk="0">
                  <a:moveTo>
                    <a:pt x="286" y="0"/>
                  </a:moveTo>
                  <a:cubicBezTo>
                    <a:pt x="167" y="286"/>
                    <a:pt x="72" y="596"/>
                    <a:pt x="0" y="881"/>
                  </a:cubicBezTo>
                  <a:lnTo>
                    <a:pt x="1525" y="1572"/>
                  </a:lnTo>
                  <a:cubicBezTo>
                    <a:pt x="1691" y="1310"/>
                    <a:pt x="1834" y="1024"/>
                    <a:pt x="1977" y="738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333091" y="2948502"/>
              <a:ext cx="76850" cy="52853"/>
            </a:xfrm>
            <a:custGeom>
              <a:avLst/>
              <a:gdLst/>
              <a:ahLst/>
              <a:cxnLst/>
              <a:rect l="l" t="t" r="r" b="b"/>
              <a:pathLst>
                <a:path w="2359" h="1620" extrusionOk="0">
                  <a:moveTo>
                    <a:pt x="572" y="0"/>
                  </a:moveTo>
                  <a:cubicBezTo>
                    <a:pt x="358" y="238"/>
                    <a:pt x="167" y="500"/>
                    <a:pt x="0" y="786"/>
                  </a:cubicBezTo>
                  <a:lnTo>
                    <a:pt x="1906" y="1620"/>
                  </a:lnTo>
                  <a:cubicBezTo>
                    <a:pt x="2048" y="1334"/>
                    <a:pt x="2191" y="1072"/>
                    <a:pt x="2358" y="810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6464215" y="3061156"/>
              <a:ext cx="76818" cy="52853"/>
            </a:xfrm>
            <a:custGeom>
              <a:avLst/>
              <a:gdLst/>
              <a:ahLst/>
              <a:cxnLst/>
              <a:rect l="l" t="t" r="r" b="b"/>
              <a:pathLst>
                <a:path w="2358" h="1620" extrusionOk="0">
                  <a:moveTo>
                    <a:pt x="453" y="0"/>
                  </a:moveTo>
                  <a:cubicBezTo>
                    <a:pt x="333" y="286"/>
                    <a:pt x="167" y="572"/>
                    <a:pt x="0" y="834"/>
                  </a:cubicBezTo>
                  <a:lnTo>
                    <a:pt x="1786" y="1620"/>
                  </a:lnTo>
                  <a:cubicBezTo>
                    <a:pt x="2024" y="1405"/>
                    <a:pt x="2215" y="1143"/>
                    <a:pt x="2358" y="858"/>
                  </a:cubicBezTo>
                  <a:lnTo>
                    <a:pt x="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6318333" y="2992774"/>
              <a:ext cx="68315" cy="56767"/>
            </a:xfrm>
            <a:custGeom>
              <a:avLst/>
              <a:gdLst/>
              <a:ahLst/>
              <a:cxnLst/>
              <a:rect l="l" t="t" r="r" b="b"/>
              <a:pathLst>
                <a:path w="2097" h="1740" extrusionOk="0">
                  <a:moveTo>
                    <a:pt x="191" y="1"/>
                  </a:moveTo>
                  <a:cubicBezTo>
                    <a:pt x="72" y="286"/>
                    <a:pt x="25" y="620"/>
                    <a:pt x="1" y="929"/>
                  </a:cubicBezTo>
                  <a:lnTo>
                    <a:pt x="1787" y="1739"/>
                  </a:lnTo>
                  <a:cubicBezTo>
                    <a:pt x="1882" y="1430"/>
                    <a:pt x="1978" y="1144"/>
                    <a:pt x="2097" y="834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6495229" y="2927524"/>
              <a:ext cx="60562" cy="89360"/>
            </a:xfrm>
            <a:custGeom>
              <a:avLst/>
              <a:gdLst/>
              <a:ahLst/>
              <a:cxnLst/>
              <a:rect l="l" t="t" r="r" b="b"/>
              <a:pathLst>
                <a:path w="1859" h="2739" extrusionOk="0">
                  <a:moveTo>
                    <a:pt x="1" y="0"/>
                  </a:moveTo>
                  <a:cubicBezTo>
                    <a:pt x="263" y="477"/>
                    <a:pt x="358" y="1024"/>
                    <a:pt x="286" y="1572"/>
                  </a:cubicBezTo>
                  <a:cubicBezTo>
                    <a:pt x="286" y="1715"/>
                    <a:pt x="239" y="1858"/>
                    <a:pt x="215" y="2024"/>
                  </a:cubicBezTo>
                  <a:lnTo>
                    <a:pt x="1858" y="2739"/>
                  </a:lnTo>
                  <a:cubicBezTo>
                    <a:pt x="1811" y="2429"/>
                    <a:pt x="1739" y="2144"/>
                    <a:pt x="1620" y="1858"/>
                  </a:cubicBezTo>
                  <a:cubicBezTo>
                    <a:pt x="1334" y="1072"/>
                    <a:pt x="763" y="40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6399028" y="3105428"/>
              <a:ext cx="106333" cy="45088"/>
            </a:xfrm>
            <a:custGeom>
              <a:avLst/>
              <a:gdLst/>
              <a:ahLst/>
              <a:cxnLst/>
              <a:rect l="l" t="t" r="r" b="b"/>
              <a:pathLst>
                <a:path w="3264" h="1382" extrusionOk="0">
                  <a:moveTo>
                    <a:pt x="1644" y="1"/>
                  </a:moveTo>
                  <a:cubicBezTo>
                    <a:pt x="1549" y="120"/>
                    <a:pt x="1453" y="239"/>
                    <a:pt x="1334" y="334"/>
                  </a:cubicBezTo>
                  <a:cubicBezTo>
                    <a:pt x="1001" y="763"/>
                    <a:pt x="525" y="1072"/>
                    <a:pt x="1" y="1191"/>
                  </a:cubicBezTo>
                  <a:cubicBezTo>
                    <a:pt x="358" y="1334"/>
                    <a:pt x="763" y="1382"/>
                    <a:pt x="1144" y="1382"/>
                  </a:cubicBezTo>
                  <a:cubicBezTo>
                    <a:pt x="1906" y="1382"/>
                    <a:pt x="2644" y="1144"/>
                    <a:pt x="3263" y="715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6319115" y="3045627"/>
              <a:ext cx="59780" cy="90143"/>
            </a:xfrm>
            <a:custGeom>
              <a:avLst/>
              <a:gdLst/>
              <a:ahLst/>
              <a:cxnLst/>
              <a:rect l="l" t="t" r="r" b="b"/>
              <a:pathLst>
                <a:path w="1835" h="2763" extrusionOk="0">
                  <a:moveTo>
                    <a:pt x="1" y="0"/>
                  </a:moveTo>
                  <a:lnTo>
                    <a:pt x="1" y="0"/>
                  </a:lnTo>
                  <a:cubicBezTo>
                    <a:pt x="144" y="1167"/>
                    <a:pt x="810" y="2167"/>
                    <a:pt x="1834" y="2763"/>
                  </a:cubicBezTo>
                  <a:cubicBezTo>
                    <a:pt x="1573" y="2262"/>
                    <a:pt x="1477" y="1715"/>
                    <a:pt x="1573" y="1167"/>
                  </a:cubicBezTo>
                  <a:cubicBezTo>
                    <a:pt x="1573" y="1024"/>
                    <a:pt x="1596" y="881"/>
                    <a:pt x="1620" y="73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6440922" y="2938388"/>
              <a:ext cx="45022" cy="46654"/>
            </a:xfrm>
            <a:custGeom>
              <a:avLst/>
              <a:gdLst/>
              <a:ahLst/>
              <a:cxnLst/>
              <a:rect l="l" t="t" r="r" b="b"/>
              <a:pathLst>
                <a:path w="1382" h="1430" extrusionOk="0">
                  <a:moveTo>
                    <a:pt x="1144" y="1"/>
                  </a:moveTo>
                  <a:cubicBezTo>
                    <a:pt x="810" y="48"/>
                    <a:pt x="405" y="358"/>
                    <a:pt x="1" y="858"/>
                  </a:cubicBezTo>
                  <a:lnTo>
                    <a:pt x="1287" y="1430"/>
                  </a:lnTo>
                  <a:cubicBezTo>
                    <a:pt x="1382" y="787"/>
                    <a:pt x="1334" y="286"/>
                    <a:pt x="11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6487476" y="3013752"/>
              <a:ext cx="69064" cy="56767"/>
            </a:xfrm>
            <a:custGeom>
              <a:avLst/>
              <a:gdLst/>
              <a:ahLst/>
              <a:cxnLst/>
              <a:rect l="l" t="t" r="r" b="b"/>
              <a:pathLst>
                <a:path w="2120" h="1740" extrusionOk="0">
                  <a:moveTo>
                    <a:pt x="310" y="1"/>
                  </a:moveTo>
                  <a:cubicBezTo>
                    <a:pt x="215" y="286"/>
                    <a:pt x="120" y="596"/>
                    <a:pt x="1" y="882"/>
                  </a:cubicBezTo>
                  <a:lnTo>
                    <a:pt x="1929" y="1739"/>
                  </a:lnTo>
                  <a:cubicBezTo>
                    <a:pt x="2025" y="1430"/>
                    <a:pt x="2096" y="1120"/>
                    <a:pt x="2120" y="787"/>
                  </a:cubicBezTo>
                  <a:lnTo>
                    <a:pt x="3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6368763" y="2911864"/>
              <a:ext cx="106333" cy="46001"/>
            </a:xfrm>
            <a:custGeom>
              <a:avLst/>
              <a:gdLst/>
              <a:ahLst/>
              <a:cxnLst/>
              <a:rect l="l" t="t" r="r" b="b"/>
              <a:pathLst>
                <a:path w="3264" h="1410" extrusionOk="0">
                  <a:moveTo>
                    <a:pt x="2109" y="0"/>
                  </a:moveTo>
                  <a:cubicBezTo>
                    <a:pt x="1365" y="0"/>
                    <a:pt x="627" y="233"/>
                    <a:pt x="1" y="671"/>
                  </a:cubicBezTo>
                  <a:lnTo>
                    <a:pt x="1620" y="1409"/>
                  </a:lnTo>
                  <a:cubicBezTo>
                    <a:pt x="1716" y="1266"/>
                    <a:pt x="1811" y="1171"/>
                    <a:pt x="1930" y="1052"/>
                  </a:cubicBezTo>
                  <a:cubicBezTo>
                    <a:pt x="2263" y="623"/>
                    <a:pt x="2740" y="314"/>
                    <a:pt x="3263" y="195"/>
                  </a:cubicBezTo>
                  <a:cubicBezTo>
                    <a:pt x="2888" y="64"/>
                    <a:pt x="2498" y="0"/>
                    <a:pt x="2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31B5EC-4BD9-8237-6B7D-67E496D1E8AA}"/>
              </a:ext>
            </a:extLst>
          </p:cNvPr>
          <p:cNvSpPr txBox="1"/>
          <p:nvPr/>
        </p:nvSpPr>
        <p:spPr>
          <a:xfrm>
            <a:off x="977528" y="448183"/>
            <a:ext cx="487203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1150A2"/>
                </a:solidFill>
                <a:effectLst/>
                <a:uLnTx/>
                <a:uFillTx/>
                <a:latin typeface="Anton"/>
                <a:sym typeface="Anton"/>
              </a:rPr>
              <a:t>Real Life Implements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855732" y="540065"/>
            <a:ext cx="4395600" cy="13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1"/>
          </p:nvPr>
        </p:nvSpPr>
        <p:spPr>
          <a:xfrm>
            <a:off x="434249" y="2015925"/>
            <a:ext cx="4395600" cy="9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conclusion, UPS systems play a vital role in ensuring reliable power for enhanced performance. By implementing best practices and leveraging advanced technologies, organizations can achieve seamless power continuity and mitigate risks associated with power disruptions.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D5E4D1-BEE8-2F59-57E5-0B3646BF7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00" y="540065"/>
            <a:ext cx="3530919" cy="3530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142350" y="369400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7066250" y="2990175"/>
            <a:ext cx="2153400" cy="2153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title"/>
          </p:nvPr>
        </p:nvSpPr>
        <p:spPr>
          <a:xfrm>
            <a:off x="2047895" y="1864779"/>
            <a:ext cx="4872900" cy="129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grpSp>
        <p:nvGrpSpPr>
          <p:cNvPr id="275" name="Google Shape;275;p34"/>
          <p:cNvGrpSpPr/>
          <p:nvPr/>
        </p:nvGrpSpPr>
        <p:grpSpPr>
          <a:xfrm rot="615365">
            <a:off x="843632" y="738773"/>
            <a:ext cx="590642" cy="1408522"/>
            <a:chOff x="1564968" y="2217110"/>
            <a:chExt cx="476280" cy="1135800"/>
          </a:xfrm>
        </p:grpSpPr>
        <p:sp>
          <p:nvSpPr>
            <p:cNvPr id="276" name="Google Shape;276;p34"/>
            <p:cNvSpPr/>
            <p:nvPr/>
          </p:nvSpPr>
          <p:spPr>
            <a:xfrm>
              <a:off x="1566760" y="2217110"/>
              <a:ext cx="472680" cy="1135800"/>
            </a:xfrm>
            <a:custGeom>
              <a:avLst/>
              <a:gdLst/>
              <a:ahLst/>
              <a:cxnLst/>
              <a:rect l="l" t="t" r="r" b="b"/>
              <a:pathLst>
                <a:path w="1313" h="3155" extrusionOk="0">
                  <a:moveTo>
                    <a:pt x="1313" y="1489"/>
                  </a:moveTo>
                  <a:lnTo>
                    <a:pt x="771" y="1448"/>
                  </a:lnTo>
                  <a:lnTo>
                    <a:pt x="1178" y="562"/>
                  </a:lnTo>
                  <a:lnTo>
                    <a:pt x="792" y="0"/>
                  </a:lnTo>
                  <a:lnTo>
                    <a:pt x="511" y="0"/>
                  </a:lnTo>
                  <a:lnTo>
                    <a:pt x="21" y="1780"/>
                  </a:lnTo>
                  <a:lnTo>
                    <a:pt x="303" y="1780"/>
                  </a:lnTo>
                  <a:lnTo>
                    <a:pt x="532" y="1780"/>
                  </a:lnTo>
                  <a:lnTo>
                    <a:pt x="303" y="2301"/>
                  </a:lnTo>
                  <a:lnTo>
                    <a:pt x="282" y="2290"/>
                  </a:lnTo>
                  <a:lnTo>
                    <a:pt x="0" y="2290"/>
                  </a:lnTo>
                  <a:lnTo>
                    <a:pt x="63" y="3155"/>
                  </a:lnTo>
                  <a:lnTo>
                    <a:pt x="1313" y="2499"/>
                  </a:lnTo>
                  <a:lnTo>
                    <a:pt x="896" y="2353"/>
                  </a:lnTo>
                  <a:lnTo>
                    <a:pt x="1313" y="1489"/>
                  </a:ln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34"/>
            <p:cNvGrpSpPr/>
            <p:nvPr/>
          </p:nvGrpSpPr>
          <p:grpSpPr>
            <a:xfrm>
              <a:off x="1564968" y="2217110"/>
              <a:ext cx="476280" cy="1135800"/>
              <a:chOff x="771880" y="2217110"/>
              <a:chExt cx="476280" cy="1135800"/>
            </a:xfrm>
          </p:grpSpPr>
          <p:sp>
            <p:nvSpPr>
              <p:cNvPr id="278" name="Google Shape;278;p34"/>
              <p:cNvSpPr/>
              <p:nvPr/>
            </p:nvSpPr>
            <p:spPr>
              <a:xfrm>
                <a:off x="771880" y="2217110"/>
                <a:ext cx="476280" cy="1135800"/>
              </a:xfrm>
              <a:custGeom>
                <a:avLst/>
                <a:gdLst/>
                <a:ahLst/>
                <a:cxnLst/>
                <a:rect l="l" t="t" r="r" b="b"/>
                <a:pathLst>
                  <a:path w="1323" h="3155" extrusionOk="0">
                    <a:moveTo>
                      <a:pt x="802" y="0"/>
                    </a:moveTo>
                    <a:lnTo>
                      <a:pt x="521" y="0"/>
                    </a:lnTo>
                    <a:lnTo>
                      <a:pt x="313" y="1780"/>
                    </a:lnTo>
                    <a:lnTo>
                      <a:pt x="823" y="1780"/>
                    </a:lnTo>
                    <a:lnTo>
                      <a:pt x="552" y="2405"/>
                    </a:lnTo>
                    <a:lnTo>
                      <a:pt x="292" y="2290"/>
                    </a:lnTo>
                    <a:lnTo>
                      <a:pt x="0" y="2290"/>
                    </a:lnTo>
                    <a:lnTo>
                      <a:pt x="63" y="3155"/>
                    </a:lnTo>
                    <a:lnTo>
                      <a:pt x="1313" y="2499"/>
                    </a:lnTo>
                    <a:lnTo>
                      <a:pt x="906" y="2353"/>
                    </a:lnTo>
                    <a:lnTo>
                      <a:pt x="1323" y="1489"/>
                    </a:lnTo>
                    <a:lnTo>
                      <a:pt x="771" y="1448"/>
                    </a:lnTo>
                    <a:lnTo>
                      <a:pt x="1177" y="562"/>
                    </a:lnTo>
                    <a:lnTo>
                      <a:pt x="80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4"/>
              <p:cNvSpPr/>
              <p:nvPr/>
            </p:nvSpPr>
            <p:spPr>
              <a:xfrm>
                <a:off x="771880" y="2217110"/>
                <a:ext cx="375120" cy="1135800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3155" extrusionOk="0">
                    <a:moveTo>
                      <a:pt x="521" y="0"/>
                    </a:moveTo>
                    <a:lnTo>
                      <a:pt x="31" y="1780"/>
                    </a:lnTo>
                    <a:lnTo>
                      <a:pt x="542" y="1780"/>
                    </a:lnTo>
                    <a:lnTo>
                      <a:pt x="271" y="2405"/>
                    </a:lnTo>
                    <a:lnTo>
                      <a:pt x="0" y="2290"/>
                    </a:lnTo>
                    <a:lnTo>
                      <a:pt x="63" y="3155"/>
                    </a:lnTo>
                    <a:lnTo>
                      <a:pt x="1031" y="2499"/>
                    </a:lnTo>
                    <a:lnTo>
                      <a:pt x="531" y="2457"/>
                    </a:lnTo>
                    <a:lnTo>
                      <a:pt x="1042" y="1489"/>
                    </a:lnTo>
                    <a:lnTo>
                      <a:pt x="490" y="1448"/>
                    </a:lnTo>
                    <a:lnTo>
                      <a:pt x="896" y="562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4"/>
              <p:cNvSpPr/>
              <p:nvPr/>
            </p:nvSpPr>
            <p:spPr>
              <a:xfrm>
                <a:off x="783040" y="2284430"/>
                <a:ext cx="367560" cy="106848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2968" extrusionOk="0">
                    <a:moveTo>
                      <a:pt x="511" y="0"/>
                    </a:moveTo>
                    <a:lnTo>
                      <a:pt x="0" y="1593"/>
                    </a:lnTo>
                    <a:lnTo>
                      <a:pt x="511" y="1593"/>
                    </a:lnTo>
                    <a:lnTo>
                      <a:pt x="240" y="2218"/>
                    </a:lnTo>
                    <a:lnTo>
                      <a:pt x="32" y="2207"/>
                    </a:lnTo>
                    <a:lnTo>
                      <a:pt x="32" y="2968"/>
                    </a:lnTo>
                    <a:lnTo>
                      <a:pt x="1021" y="2301"/>
                    </a:lnTo>
                    <a:lnTo>
                      <a:pt x="500" y="2270"/>
                    </a:lnTo>
                    <a:lnTo>
                      <a:pt x="1011" y="1302"/>
                    </a:lnTo>
                    <a:lnTo>
                      <a:pt x="459" y="1261"/>
                    </a:lnTo>
                    <a:lnTo>
                      <a:pt x="865" y="375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81" name="Google Shape;281;p34"/>
          <p:cNvGrpSpPr/>
          <p:nvPr/>
        </p:nvGrpSpPr>
        <p:grpSpPr>
          <a:xfrm rot="-552767">
            <a:off x="7755485" y="3478499"/>
            <a:ext cx="774941" cy="1243581"/>
            <a:chOff x="7512970" y="1476380"/>
            <a:chExt cx="637560" cy="1023120"/>
          </a:xfrm>
        </p:grpSpPr>
        <p:sp>
          <p:nvSpPr>
            <p:cNvPr id="282" name="Google Shape;282;p34"/>
            <p:cNvSpPr/>
            <p:nvPr/>
          </p:nvSpPr>
          <p:spPr>
            <a:xfrm>
              <a:off x="7512970" y="1477995"/>
              <a:ext cx="637560" cy="1019880"/>
            </a:xfrm>
            <a:custGeom>
              <a:avLst/>
              <a:gdLst/>
              <a:ahLst/>
              <a:cxnLst/>
              <a:rect l="l" t="t" r="r" b="b"/>
              <a:pathLst>
                <a:path w="1771" h="2833" extrusionOk="0">
                  <a:moveTo>
                    <a:pt x="1771" y="917"/>
                  </a:moveTo>
                  <a:lnTo>
                    <a:pt x="1771" y="917"/>
                  </a:lnTo>
                  <a:cubicBezTo>
                    <a:pt x="1771" y="407"/>
                    <a:pt x="1375" y="0"/>
                    <a:pt x="885" y="0"/>
                  </a:cubicBezTo>
                  <a:lnTo>
                    <a:pt x="885" y="0"/>
                  </a:lnTo>
                  <a:cubicBezTo>
                    <a:pt x="406" y="-10"/>
                    <a:pt x="10" y="407"/>
                    <a:pt x="0" y="917"/>
                  </a:cubicBezTo>
                  <a:cubicBezTo>
                    <a:pt x="0" y="1261"/>
                    <a:pt x="229" y="1427"/>
                    <a:pt x="396" y="1719"/>
                  </a:cubicBezTo>
                  <a:cubicBezTo>
                    <a:pt x="417" y="1750"/>
                    <a:pt x="427" y="1813"/>
                    <a:pt x="437" y="1886"/>
                  </a:cubicBezTo>
                  <a:cubicBezTo>
                    <a:pt x="396" y="1896"/>
                    <a:pt x="375" y="1927"/>
                    <a:pt x="375" y="1959"/>
                  </a:cubicBezTo>
                  <a:cubicBezTo>
                    <a:pt x="375" y="2000"/>
                    <a:pt x="406" y="2032"/>
                    <a:pt x="458" y="2042"/>
                  </a:cubicBezTo>
                  <a:cubicBezTo>
                    <a:pt x="458" y="2052"/>
                    <a:pt x="458" y="2052"/>
                    <a:pt x="458" y="2052"/>
                  </a:cubicBezTo>
                  <a:cubicBezTo>
                    <a:pt x="406" y="2073"/>
                    <a:pt x="375" y="2104"/>
                    <a:pt x="375" y="2136"/>
                  </a:cubicBezTo>
                  <a:cubicBezTo>
                    <a:pt x="375" y="2177"/>
                    <a:pt x="417" y="2209"/>
                    <a:pt x="469" y="2229"/>
                  </a:cubicBezTo>
                  <a:lnTo>
                    <a:pt x="469" y="2229"/>
                  </a:lnTo>
                  <a:cubicBezTo>
                    <a:pt x="406" y="2240"/>
                    <a:pt x="375" y="2282"/>
                    <a:pt x="375" y="2323"/>
                  </a:cubicBezTo>
                  <a:cubicBezTo>
                    <a:pt x="375" y="2354"/>
                    <a:pt x="417" y="2396"/>
                    <a:pt x="469" y="2406"/>
                  </a:cubicBezTo>
                  <a:lnTo>
                    <a:pt x="469" y="2406"/>
                  </a:lnTo>
                  <a:cubicBezTo>
                    <a:pt x="417" y="2417"/>
                    <a:pt x="375" y="2459"/>
                    <a:pt x="375" y="2500"/>
                  </a:cubicBezTo>
                  <a:cubicBezTo>
                    <a:pt x="375" y="2552"/>
                    <a:pt x="437" y="2594"/>
                    <a:pt x="521" y="2594"/>
                  </a:cubicBezTo>
                  <a:cubicBezTo>
                    <a:pt x="562" y="2594"/>
                    <a:pt x="562" y="2594"/>
                    <a:pt x="562" y="2594"/>
                  </a:cubicBezTo>
                  <a:cubicBezTo>
                    <a:pt x="573" y="2615"/>
                    <a:pt x="583" y="2625"/>
                    <a:pt x="604" y="2646"/>
                  </a:cubicBezTo>
                  <a:cubicBezTo>
                    <a:pt x="719" y="2771"/>
                    <a:pt x="719" y="2771"/>
                    <a:pt x="719" y="2771"/>
                  </a:cubicBezTo>
                  <a:cubicBezTo>
                    <a:pt x="812" y="2854"/>
                    <a:pt x="948" y="2854"/>
                    <a:pt x="1042" y="2771"/>
                  </a:cubicBezTo>
                  <a:cubicBezTo>
                    <a:pt x="1167" y="2646"/>
                    <a:pt x="1167" y="2646"/>
                    <a:pt x="1167" y="2646"/>
                  </a:cubicBezTo>
                  <a:cubicBezTo>
                    <a:pt x="1177" y="2636"/>
                    <a:pt x="1187" y="2615"/>
                    <a:pt x="1198" y="2594"/>
                  </a:cubicBezTo>
                  <a:cubicBezTo>
                    <a:pt x="1250" y="2594"/>
                    <a:pt x="1250" y="2594"/>
                    <a:pt x="1250" y="2594"/>
                  </a:cubicBezTo>
                  <a:cubicBezTo>
                    <a:pt x="1323" y="2594"/>
                    <a:pt x="1396" y="2552"/>
                    <a:pt x="1396" y="2500"/>
                  </a:cubicBezTo>
                  <a:cubicBezTo>
                    <a:pt x="1396" y="2459"/>
                    <a:pt x="1354" y="2427"/>
                    <a:pt x="1292" y="2406"/>
                  </a:cubicBezTo>
                  <a:lnTo>
                    <a:pt x="1292" y="2406"/>
                  </a:lnTo>
                  <a:cubicBezTo>
                    <a:pt x="1354" y="2396"/>
                    <a:pt x="1396" y="2365"/>
                    <a:pt x="1396" y="2323"/>
                  </a:cubicBezTo>
                  <a:cubicBezTo>
                    <a:pt x="1396" y="2282"/>
                    <a:pt x="1354" y="2250"/>
                    <a:pt x="1302" y="2229"/>
                  </a:cubicBezTo>
                  <a:lnTo>
                    <a:pt x="1302" y="2229"/>
                  </a:lnTo>
                  <a:cubicBezTo>
                    <a:pt x="1354" y="2219"/>
                    <a:pt x="1396" y="2188"/>
                    <a:pt x="1396" y="2146"/>
                  </a:cubicBezTo>
                  <a:cubicBezTo>
                    <a:pt x="1396" y="2104"/>
                    <a:pt x="1354" y="2073"/>
                    <a:pt x="1312" y="2052"/>
                  </a:cubicBezTo>
                  <a:lnTo>
                    <a:pt x="1312" y="2052"/>
                  </a:lnTo>
                  <a:cubicBezTo>
                    <a:pt x="1354" y="2032"/>
                    <a:pt x="1396" y="2000"/>
                    <a:pt x="1396" y="1959"/>
                  </a:cubicBezTo>
                  <a:cubicBezTo>
                    <a:pt x="1396" y="1927"/>
                    <a:pt x="1364" y="1907"/>
                    <a:pt x="1333" y="1886"/>
                  </a:cubicBezTo>
                  <a:cubicBezTo>
                    <a:pt x="1344" y="1813"/>
                    <a:pt x="1354" y="1750"/>
                    <a:pt x="1375" y="1709"/>
                  </a:cubicBezTo>
                  <a:cubicBezTo>
                    <a:pt x="1542" y="1427"/>
                    <a:pt x="1771" y="1271"/>
                    <a:pt x="1771" y="917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34"/>
            <p:cNvGrpSpPr/>
            <p:nvPr/>
          </p:nvGrpSpPr>
          <p:grpSpPr>
            <a:xfrm>
              <a:off x="7524070" y="1476380"/>
              <a:ext cx="615360" cy="1023120"/>
              <a:chOff x="7524070" y="2839155"/>
              <a:chExt cx="615360" cy="1023120"/>
            </a:xfrm>
          </p:grpSpPr>
          <p:sp>
            <p:nvSpPr>
              <p:cNvPr id="284" name="Google Shape;284;p34"/>
              <p:cNvSpPr/>
              <p:nvPr/>
            </p:nvSpPr>
            <p:spPr>
              <a:xfrm>
                <a:off x="7524070" y="2839155"/>
                <a:ext cx="318600" cy="93348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593" extrusionOk="0">
                    <a:moveTo>
                      <a:pt x="885" y="0"/>
                    </a:moveTo>
                    <a:lnTo>
                      <a:pt x="885" y="0"/>
                    </a:lnTo>
                    <a:cubicBezTo>
                      <a:pt x="406" y="0"/>
                      <a:pt x="10" y="406"/>
                      <a:pt x="0" y="916"/>
                    </a:cubicBezTo>
                    <a:cubicBezTo>
                      <a:pt x="0" y="1270"/>
                      <a:pt x="229" y="1437"/>
                      <a:pt x="396" y="1718"/>
                    </a:cubicBezTo>
                    <a:cubicBezTo>
                      <a:pt x="469" y="1864"/>
                      <a:pt x="469" y="2406"/>
                      <a:pt x="469" y="2406"/>
                    </a:cubicBezTo>
                    <a:cubicBezTo>
                      <a:pt x="469" y="2510"/>
                      <a:pt x="552" y="2593"/>
                      <a:pt x="656" y="2593"/>
                    </a:cubicBezTo>
                    <a:cubicBezTo>
                      <a:pt x="885" y="2593"/>
                      <a:pt x="885" y="2593"/>
                      <a:pt x="885" y="2593"/>
                    </a:cubicBezTo>
                    <a:cubicBezTo>
                      <a:pt x="885" y="0"/>
                      <a:pt x="885" y="0"/>
                      <a:pt x="8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7820470" y="2839155"/>
                <a:ext cx="318960" cy="933840"/>
              </a:xfrm>
              <a:custGeom>
                <a:avLst/>
                <a:gdLst/>
                <a:ahLst/>
                <a:cxnLst/>
                <a:rect l="l" t="t" r="r" b="b"/>
                <a:pathLst>
                  <a:path w="886" h="2594" extrusionOk="0">
                    <a:moveTo>
                      <a:pt x="886" y="927"/>
                    </a:moveTo>
                    <a:lnTo>
                      <a:pt x="886" y="927"/>
                    </a:lnTo>
                    <a:cubicBezTo>
                      <a:pt x="886" y="416"/>
                      <a:pt x="490" y="0"/>
                      <a:pt x="0" y="0"/>
                    </a:cubicBezTo>
                    <a:cubicBezTo>
                      <a:pt x="0" y="2593"/>
                      <a:pt x="0" y="2593"/>
                      <a:pt x="0" y="2593"/>
                    </a:cubicBezTo>
                    <a:cubicBezTo>
                      <a:pt x="229" y="2593"/>
                      <a:pt x="229" y="2593"/>
                      <a:pt x="229" y="2593"/>
                    </a:cubicBezTo>
                    <a:cubicBezTo>
                      <a:pt x="323" y="2604"/>
                      <a:pt x="417" y="2510"/>
                      <a:pt x="417" y="2406"/>
                    </a:cubicBezTo>
                    <a:cubicBezTo>
                      <a:pt x="417" y="2406"/>
                      <a:pt x="407" y="1864"/>
                      <a:pt x="490" y="1718"/>
                    </a:cubicBezTo>
                    <a:cubicBezTo>
                      <a:pt x="657" y="1437"/>
                      <a:pt x="886" y="1270"/>
                      <a:pt x="886" y="9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4"/>
              <p:cNvSpPr/>
              <p:nvPr/>
            </p:nvSpPr>
            <p:spPr>
              <a:xfrm>
                <a:off x="7705210" y="3611715"/>
                <a:ext cx="250560" cy="250560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6" extrusionOk="0">
                    <a:moveTo>
                      <a:pt x="195" y="62"/>
                    </a:moveTo>
                    <a:lnTo>
                      <a:pt x="195" y="62"/>
                    </a:lnTo>
                    <a:cubicBezTo>
                      <a:pt x="278" y="-21"/>
                      <a:pt x="424" y="-21"/>
                      <a:pt x="508" y="62"/>
                    </a:cubicBezTo>
                    <a:cubicBezTo>
                      <a:pt x="633" y="187"/>
                      <a:pt x="633" y="187"/>
                      <a:pt x="633" y="187"/>
                    </a:cubicBezTo>
                    <a:cubicBezTo>
                      <a:pt x="716" y="281"/>
                      <a:pt x="716" y="416"/>
                      <a:pt x="633" y="510"/>
                    </a:cubicBezTo>
                    <a:cubicBezTo>
                      <a:pt x="508" y="635"/>
                      <a:pt x="508" y="635"/>
                      <a:pt x="508" y="635"/>
                    </a:cubicBezTo>
                    <a:cubicBezTo>
                      <a:pt x="414" y="718"/>
                      <a:pt x="278" y="718"/>
                      <a:pt x="185" y="624"/>
                    </a:cubicBezTo>
                    <a:cubicBezTo>
                      <a:pt x="70" y="510"/>
                      <a:pt x="70" y="510"/>
                      <a:pt x="70" y="510"/>
                    </a:cubicBezTo>
                    <a:cubicBezTo>
                      <a:pt x="-24" y="416"/>
                      <a:pt x="-24" y="270"/>
                      <a:pt x="70" y="187"/>
                    </a:cubicBezTo>
                    <a:lnTo>
                      <a:pt x="195" y="6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4"/>
              <p:cNvSpPr/>
              <p:nvPr/>
            </p:nvSpPr>
            <p:spPr>
              <a:xfrm>
                <a:off x="7647970" y="3705315"/>
                <a:ext cx="36756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98" extrusionOk="0">
                    <a:moveTo>
                      <a:pt x="1021" y="104"/>
                    </a:moveTo>
                    <a:lnTo>
                      <a:pt x="1021" y="104"/>
                    </a:lnTo>
                    <a:cubicBezTo>
                      <a:pt x="1021" y="156"/>
                      <a:pt x="948" y="198"/>
                      <a:pt x="875" y="198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62" y="187"/>
                      <a:pt x="0" y="146"/>
                      <a:pt x="0" y="94"/>
                    </a:cubicBezTo>
                    <a:lnTo>
                      <a:pt x="0" y="94"/>
                    </a:lnTo>
                    <a:cubicBezTo>
                      <a:pt x="0" y="41"/>
                      <a:pt x="62" y="0"/>
                      <a:pt x="146" y="0"/>
                    </a:cubicBezTo>
                    <a:cubicBezTo>
                      <a:pt x="875" y="0"/>
                      <a:pt x="875" y="0"/>
                      <a:pt x="875" y="0"/>
                    </a:cubicBezTo>
                    <a:cubicBezTo>
                      <a:pt x="948" y="0"/>
                      <a:pt x="1021" y="52"/>
                      <a:pt x="1021" y="1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7647970" y="3641595"/>
                <a:ext cx="36756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98" extrusionOk="0">
                    <a:moveTo>
                      <a:pt x="1021" y="93"/>
                    </a:moveTo>
                    <a:lnTo>
                      <a:pt x="1021" y="93"/>
                    </a:lnTo>
                    <a:cubicBezTo>
                      <a:pt x="1021" y="146"/>
                      <a:pt x="948" y="198"/>
                      <a:pt x="875" y="198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62" y="187"/>
                      <a:pt x="0" y="146"/>
                      <a:pt x="0" y="93"/>
                    </a:cubicBezTo>
                    <a:lnTo>
                      <a:pt x="0" y="93"/>
                    </a:lnTo>
                    <a:cubicBezTo>
                      <a:pt x="0" y="41"/>
                      <a:pt x="62" y="0"/>
                      <a:pt x="146" y="0"/>
                    </a:cubicBezTo>
                    <a:cubicBezTo>
                      <a:pt x="875" y="0"/>
                      <a:pt x="875" y="0"/>
                      <a:pt x="875" y="0"/>
                    </a:cubicBezTo>
                    <a:cubicBezTo>
                      <a:pt x="948" y="0"/>
                      <a:pt x="1021" y="41"/>
                      <a:pt x="1021" y="9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34"/>
              <p:cNvSpPr/>
              <p:nvPr/>
            </p:nvSpPr>
            <p:spPr>
              <a:xfrm>
                <a:off x="7647970" y="3577875"/>
                <a:ext cx="367560" cy="6732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87" extrusionOk="0">
                    <a:moveTo>
                      <a:pt x="1021" y="93"/>
                    </a:moveTo>
                    <a:lnTo>
                      <a:pt x="1021" y="93"/>
                    </a:lnTo>
                    <a:cubicBezTo>
                      <a:pt x="1021" y="145"/>
                      <a:pt x="948" y="187"/>
                      <a:pt x="875" y="187"/>
                    </a:cubicBezTo>
                    <a:cubicBezTo>
                      <a:pt x="146" y="187"/>
                      <a:pt x="146" y="187"/>
                      <a:pt x="146" y="187"/>
                    </a:cubicBezTo>
                    <a:cubicBezTo>
                      <a:pt x="62" y="187"/>
                      <a:pt x="0" y="145"/>
                      <a:pt x="0" y="93"/>
                    </a:cubicBezTo>
                    <a:lnTo>
                      <a:pt x="0" y="93"/>
                    </a:lnTo>
                    <a:cubicBezTo>
                      <a:pt x="0" y="41"/>
                      <a:pt x="62" y="0"/>
                      <a:pt x="146" y="0"/>
                    </a:cubicBezTo>
                    <a:cubicBezTo>
                      <a:pt x="875" y="0"/>
                      <a:pt x="875" y="0"/>
                      <a:pt x="875" y="0"/>
                    </a:cubicBezTo>
                    <a:cubicBezTo>
                      <a:pt x="948" y="0"/>
                      <a:pt x="1021" y="41"/>
                      <a:pt x="1021" y="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22300" rIns="90000" bIns="223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7647970" y="3510195"/>
                <a:ext cx="367560" cy="71280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198" extrusionOk="0">
                    <a:moveTo>
                      <a:pt x="1021" y="104"/>
                    </a:moveTo>
                    <a:lnTo>
                      <a:pt x="1021" y="104"/>
                    </a:lnTo>
                    <a:cubicBezTo>
                      <a:pt x="1021" y="156"/>
                      <a:pt x="948" y="198"/>
                      <a:pt x="875" y="198"/>
                    </a:cubicBezTo>
                    <a:cubicBezTo>
                      <a:pt x="146" y="198"/>
                      <a:pt x="146" y="198"/>
                      <a:pt x="146" y="198"/>
                    </a:cubicBezTo>
                    <a:cubicBezTo>
                      <a:pt x="62" y="198"/>
                      <a:pt x="0" y="156"/>
                      <a:pt x="0" y="104"/>
                    </a:cubicBezTo>
                    <a:lnTo>
                      <a:pt x="0" y="104"/>
                    </a:lnTo>
                    <a:cubicBezTo>
                      <a:pt x="0" y="52"/>
                      <a:pt x="62" y="0"/>
                      <a:pt x="146" y="0"/>
                    </a:cubicBezTo>
                    <a:cubicBezTo>
                      <a:pt x="875" y="11"/>
                      <a:pt x="875" y="11"/>
                      <a:pt x="875" y="11"/>
                    </a:cubicBezTo>
                    <a:cubicBezTo>
                      <a:pt x="958" y="11"/>
                      <a:pt x="1021" y="52"/>
                      <a:pt x="1021" y="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26275" rIns="90000" bIns="2627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291" name="Google Shape;291;p34"/>
          <p:cNvCxnSpPr>
            <a:stCxn id="271" idx="7"/>
            <a:endCxn id="272" idx="0"/>
          </p:cNvCxnSpPr>
          <p:nvPr/>
        </p:nvCxnSpPr>
        <p:spPr>
          <a:xfrm rot="-5400000" flipH="1">
            <a:off x="3828903" y="-1323953"/>
            <a:ext cx="2328900" cy="6299400"/>
          </a:xfrm>
          <a:prstGeom prst="bentConnector3">
            <a:avLst>
              <a:gd name="adj1" fmla="val -15674"/>
            </a:avLst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4"/>
          <p:cNvCxnSpPr>
            <a:stCxn id="272" idx="3"/>
          </p:cNvCxnSpPr>
          <p:nvPr/>
        </p:nvCxnSpPr>
        <p:spPr>
          <a:xfrm rot="5400000">
            <a:off x="3581958" y="1044167"/>
            <a:ext cx="15600" cy="75837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5"/>
          <p:cNvSpPr txBox="1">
            <a:spLocks noGrp="1"/>
          </p:cNvSpPr>
          <p:nvPr>
            <p:ph type="title"/>
          </p:nvPr>
        </p:nvSpPr>
        <p:spPr>
          <a:xfrm>
            <a:off x="1212919" y="269531"/>
            <a:ext cx="4395600" cy="133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559" name="Google Shape;559;p45"/>
          <p:cNvSpPr txBox="1">
            <a:spLocks noGrp="1"/>
          </p:cNvSpPr>
          <p:nvPr>
            <p:ph type="subTitle" idx="1"/>
          </p:nvPr>
        </p:nvSpPr>
        <p:spPr>
          <a:xfrm>
            <a:off x="720000" y="1733312"/>
            <a:ext cx="3794850" cy="1676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</a:t>
            </a:r>
            <a:r>
              <a:rPr lang="en-US" sz="1600" b="1" dirty="0"/>
              <a:t>Uninterruptible Power Supply (UPS) </a:t>
            </a:r>
            <a:r>
              <a:rPr lang="en-US" sz="1600" dirty="0"/>
              <a:t>project aims to ensure reliable power for enhanced performance. This presentation will cover the benefits, implementation process, and best practices for UPS systems.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D14956-2988-D1CB-EAE8-DFBE4D0F4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931" y="828675"/>
            <a:ext cx="34861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3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66"/>
          <p:cNvSpPr txBox="1">
            <a:spLocks noGrp="1"/>
          </p:cNvSpPr>
          <p:nvPr>
            <p:ph type="title"/>
          </p:nvPr>
        </p:nvSpPr>
        <p:spPr>
          <a:xfrm>
            <a:off x="703303" y="3438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Component List</a:t>
            </a:r>
            <a:endParaRPr dirty="0"/>
          </a:p>
        </p:txBody>
      </p:sp>
      <p:sp>
        <p:nvSpPr>
          <p:cNvPr id="1009" name="Google Shape;1009;p66"/>
          <p:cNvSpPr txBox="1"/>
          <p:nvPr/>
        </p:nvSpPr>
        <p:spPr>
          <a:xfrm>
            <a:off x="600768" y="1026216"/>
            <a:ext cx="7999374" cy="18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220v to 9*2v 600Ma Transformer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L7808CV Voltage regulator 8V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Buck Converter LM2596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Fixed Resistors (R1, R2,R3,R4)=1K</a:t>
            </a:r>
            <a:r>
              <a:rPr lang="el-GR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Ω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l-GR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</a:t>
            </a: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Variable Resistor (VR)=50K</a:t>
            </a:r>
            <a:r>
              <a:rPr lang="el-GR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Ω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l-GR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</a:t>
            </a: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Electrolytic Capacitor 570µF 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MOSFETs (BR50N06)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IC CD4047     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Battery 12V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91L16 AC voltmeter</a:t>
            </a:r>
          </a:p>
          <a:p>
            <a:pPr marL="139700"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•	1N4007 Diode</a:t>
            </a:r>
          </a:p>
        </p:txBody>
      </p:sp>
      <p:grpSp>
        <p:nvGrpSpPr>
          <p:cNvPr id="1010" name="Google Shape;1010;p66"/>
          <p:cNvGrpSpPr/>
          <p:nvPr/>
        </p:nvGrpSpPr>
        <p:grpSpPr>
          <a:xfrm>
            <a:off x="313710" y="3680664"/>
            <a:ext cx="801241" cy="1126880"/>
            <a:chOff x="721170" y="3323782"/>
            <a:chExt cx="1121401" cy="1577159"/>
          </a:xfrm>
        </p:grpSpPr>
        <p:sp>
          <p:nvSpPr>
            <p:cNvPr id="1011" name="Google Shape;1011;p66"/>
            <p:cNvSpPr/>
            <p:nvPr/>
          </p:nvSpPr>
          <p:spPr>
            <a:xfrm>
              <a:off x="722264" y="3324799"/>
              <a:ext cx="1119215" cy="1575120"/>
            </a:xfrm>
            <a:custGeom>
              <a:avLst/>
              <a:gdLst/>
              <a:ahLst/>
              <a:cxnLst/>
              <a:rect l="l" t="t" r="r" b="b"/>
              <a:pathLst>
                <a:path w="4431" h="6236" extrusionOk="0">
                  <a:moveTo>
                    <a:pt x="4431" y="4856"/>
                  </a:moveTo>
                  <a:lnTo>
                    <a:pt x="4431" y="4856"/>
                  </a:lnTo>
                  <a:cubicBezTo>
                    <a:pt x="4431" y="4847"/>
                    <a:pt x="4431" y="4827"/>
                    <a:pt x="4422" y="4818"/>
                  </a:cubicBezTo>
                  <a:cubicBezTo>
                    <a:pt x="4422" y="4788"/>
                    <a:pt x="4422" y="4788"/>
                    <a:pt x="4422" y="4788"/>
                  </a:cubicBezTo>
                  <a:cubicBezTo>
                    <a:pt x="4402" y="4719"/>
                    <a:pt x="4402" y="4719"/>
                    <a:pt x="4402" y="4719"/>
                  </a:cubicBezTo>
                  <a:cubicBezTo>
                    <a:pt x="4362" y="4571"/>
                    <a:pt x="4362" y="4571"/>
                    <a:pt x="4362" y="4571"/>
                  </a:cubicBezTo>
                  <a:cubicBezTo>
                    <a:pt x="4353" y="4502"/>
                    <a:pt x="4353" y="4502"/>
                    <a:pt x="4353" y="4502"/>
                  </a:cubicBezTo>
                  <a:cubicBezTo>
                    <a:pt x="4313" y="4334"/>
                    <a:pt x="4313" y="4334"/>
                    <a:pt x="4313" y="4334"/>
                  </a:cubicBezTo>
                  <a:cubicBezTo>
                    <a:pt x="4293" y="4276"/>
                    <a:pt x="4293" y="4276"/>
                    <a:pt x="4293" y="4276"/>
                  </a:cubicBezTo>
                  <a:cubicBezTo>
                    <a:pt x="4284" y="4207"/>
                    <a:pt x="4284" y="4207"/>
                    <a:pt x="4284" y="4207"/>
                  </a:cubicBezTo>
                  <a:cubicBezTo>
                    <a:pt x="4264" y="4138"/>
                    <a:pt x="4185" y="4098"/>
                    <a:pt x="4116" y="4128"/>
                  </a:cubicBezTo>
                  <a:cubicBezTo>
                    <a:pt x="4037" y="4157"/>
                    <a:pt x="4037" y="4157"/>
                    <a:pt x="4037" y="4157"/>
                  </a:cubicBezTo>
                  <a:cubicBezTo>
                    <a:pt x="3988" y="4000"/>
                    <a:pt x="3988" y="3852"/>
                    <a:pt x="4007" y="3704"/>
                  </a:cubicBezTo>
                  <a:cubicBezTo>
                    <a:pt x="4018" y="3665"/>
                    <a:pt x="4027" y="3625"/>
                    <a:pt x="4037" y="3586"/>
                  </a:cubicBezTo>
                  <a:cubicBezTo>
                    <a:pt x="4037" y="3556"/>
                    <a:pt x="4047" y="3527"/>
                    <a:pt x="4057" y="3497"/>
                  </a:cubicBezTo>
                  <a:cubicBezTo>
                    <a:pt x="4116" y="3281"/>
                    <a:pt x="4215" y="3064"/>
                    <a:pt x="4284" y="2828"/>
                  </a:cubicBezTo>
                  <a:cubicBezTo>
                    <a:pt x="4411" y="2355"/>
                    <a:pt x="4391" y="1833"/>
                    <a:pt x="4224" y="1370"/>
                  </a:cubicBezTo>
                  <a:cubicBezTo>
                    <a:pt x="4126" y="1124"/>
                    <a:pt x="3988" y="887"/>
                    <a:pt x="3820" y="690"/>
                  </a:cubicBezTo>
                  <a:cubicBezTo>
                    <a:pt x="3613" y="464"/>
                    <a:pt x="3358" y="276"/>
                    <a:pt x="3052" y="158"/>
                  </a:cubicBezTo>
                  <a:cubicBezTo>
                    <a:pt x="2973" y="119"/>
                    <a:pt x="2885" y="99"/>
                    <a:pt x="2796" y="69"/>
                  </a:cubicBezTo>
                  <a:cubicBezTo>
                    <a:pt x="2767" y="60"/>
                    <a:pt x="2727" y="49"/>
                    <a:pt x="2687" y="49"/>
                  </a:cubicBezTo>
                  <a:cubicBezTo>
                    <a:pt x="2667" y="40"/>
                    <a:pt x="2658" y="40"/>
                    <a:pt x="2649" y="40"/>
                  </a:cubicBezTo>
                  <a:cubicBezTo>
                    <a:pt x="2618" y="40"/>
                    <a:pt x="2599" y="30"/>
                    <a:pt x="2569" y="30"/>
                  </a:cubicBezTo>
                  <a:cubicBezTo>
                    <a:pt x="2549" y="20"/>
                    <a:pt x="2540" y="20"/>
                    <a:pt x="2530" y="20"/>
                  </a:cubicBezTo>
                  <a:cubicBezTo>
                    <a:pt x="2500" y="20"/>
                    <a:pt x="2471" y="20"/>
                    <a:pt x="2451" y="10"/>
                  </a:cubicBezTo>
                  <a:cubicBezTo>
                    <a:pt x="2431" y="10"/>
                    <a:pt x="2422" y="10"/>
                    <a:pt x="2402" y="10"/>
                  </a:cubicBezTo>
                  <a:cubicBezTo>
                    <a:pt x="2382" y="10"/>
                    <a:pt x="2353" y="10"/>
                    <a:pt x="2333" y="10"/>
                  </a:cubicBezTo>
                  <a:cubicBezTo>
                    <a:pt x="2313" y="0"/>
                    <a:pt x="2303" y="0"/>
                    <a:pt x="2294" y="0"/>
                  </a:cubicBezTo>
                  <a:cubicBezTo>
                    <a:pt x="2254" y="0"/>
                    <a:pt x="2225" y="0"/>
                    <a:pt x="2195" y="0"/>
                  </a:cubicBezTo>
                  <a:cubicBezTo>
                    <a:pt x="2185" y="0"/>
                    <a:pt x="2185" y="0"/>
                    <a:pt x="2176" y="0"/>
                  </a:cubicBezTo>
                  <a:cubicBezTo>
                    <a:pt x="2096" y="10"/>
                    <a:pt x="2018" y="10"/>
                    <a:pt x="1939" y="20"/>
                  </a:cubicBezTo>
                  <a:cubicBezTo>
                    <a:pt x="1929" y="20"/>
                    <a:pt x="1919" y="30"/>
                    <a:pt x="1909" y="30"/>
                  </a:cubicBezTo>
                  <a:cubicBezTo>
                    <a:pt x="1880" y="30"/>
                    <a:pt x="1850" y="40"/>
                    <a:pt x="1821" y="40"/>
                  </a:cubicBezTo>
                  <a:cubicBezTo>
                    <a:pt x="1811" y="40"/>
                    <a:pt x="1801" y="49"/>
                    <a:pt x="1791" y="49"/>
                  </a:cubicBezTo>
                  <a:cubicBezTo>
                    <a:pt x="1762" y="49"/>
                    <a:pt x="1732" y="60"/>
                    <a:pt x="1703" y="69"/>
                  </a:cubicBezTo>
                  <a:cubicBezTo>
                    <a:pt x="1693" y="69"/>
                    <a:pt x="1683" y="69"/>
                    <a:pt x="1673" y="69"/>
                  </a:cubicBezTo>
                  <a:cubicBezTo>
                    <a:pt x="1643" y="79"/>
                    <a:pt x="1604" y="89"/>
                    <a:pt x="1574" y="99"/>
                  </a:cubicBezTo>
                  <a:cubicBezTo>
                    <a:pt x="1565" y="99"/>
                    <a:pt x="1565" y="99"/>
                    <a:pt x="1554" y="99"/>
                  </a:cubicBezTo>
                  <a:cubicBezTo>
                    <a:pt x="1436" y="138"/>
                    <a:pt x="1328" y="178"/>
                    <a:pt x="1220" y="237"/>
                  </a:cubicBezTo>
                  <a:lnTo>
                    <a:pt x="1210" y="237"/>
                  </a:lnTo>
                  <a:cubicBezTo>
                    <a:pt x="1181" y="257"/>
                    <a:pt x="1141" y="266"/>
                    <a:pt x="1112" y="286"/>
                  </a:cubicBezTo>
                  <a:lnTo>
                    <a:pt x="1101" y="296"/>
                  </a:lnTo>
                  <a:cubicBezTo>
                    <a:pt x="1063" y="315"/>
                    <a:pt x="1032" y="326"/>
                    <a:pt x="1003" y="345"/>
                  </a:cubicBezTo>
                  <a:cubicBezTo>
                    <a:pt x="1003" y="355"/>
                    <a:pt x="994" y="355"/>
                    <a:pt x="994" y="355"/>
                  </a:cubicBezTo>
                  <a:cubicBezTo>
                    <a:pt x="570" y="621"/>
                    <a:pt x="235" y="1024"/>
                    <a:pt x="87" y="1528"/>
                  </a:cubicBezTo>
                  <a:cubicBezTo>
                    <a:pt x="-31" y="1951"/>
                    <a:pt x="-31" y="2414"/>
                    <a:pt x="97" y="2837"/>
                  </a:cubicBezTo>
                  <a:cubicBezTo>
                    <a:pt x="245" y="3301"/>
                    <a:pt x="521" y="3734"/>
                    <a:pt x="914" y="4019"/>
                  </a:cubicBezTo>
                  <a:cubicBezTo>
                    <a:pt x="1338" y="4334"/>
                    <a:pt x="1693" y="4512"/>
                    <a:pt x="1909" y="4956"/>
                  </a:cubicBezTo>
                  <a:cubicBezTo>
                    <a:pt x="1890" y="4965"/>
                    <a:pt x="1890" y="4965"/>
                    <a:pt x="1890" y="4965"/>
                  </a:cubicBezTo>
                  <a:cubicBezTo>
                    <a:pt x="1821" y="4985"/>
                    <a:pt x="1791" y="5063"/>
                    <a:pt x="1831" y="5132"/>
                  </a:cubicBezTo>
                  <a:cubicBezTo>
                    <a:pt x="1860" y="5201"/>
                    <a:pt x="1860" y="5201"/>
                    <a:pt x="1860" y="5201"/>
                  </a:cubicBezTo>
                  <a:cubicBezTo>
                    <a:pt x="1890" y="5261"/>
                    <a:pt x="1890" y="5261"/>
                    <a:pt x="1890" y="5261"/>
                  </a:cubicBezTo>
                  <a:cubicBezTo>
                    <a:pt x="1939" y="5349"/>
                    <a:pt x="1939" y="5349"/>
                    <a:pt x="1939" y="5349"/>
                  </a:cubicBezTo>
                  <a:cubicBezTo>
                    <a:pt x="1969" y="5418"/>
                    <a:pt x="1969" y="5418"/>
                    <a:pt x="1969" y="5418"/>
                  </a:cubicBezTo>
                  <a:lnTo>
                    <a:pt x="1969" y="5418"/>
                  </a:lnTo>
                  <a:cubicBezTo>
                    <a:pt x="2076" y="5625"/>
                    <a:pt x="2076" y="5625"/>
                    <a:pt x="2076" y="5625"/>
                  </a:cubicBezTo>
                  <a:cubicBezTo>
                    <a:pt x="2107" y="5674"/>
                    <a:pt x="2165" y="5704"/>
                    <a:pt x="2225" y="5684"/>
                  </a:cubicBezTo>
                  <a:cubicBezTo>
                    <a:pt x="2323" y="5645"/>
                    <a:pt x="2323" y="5645"/>
                    <a:pt x="2323" y="5645"/>
                  </a:cubicBezTo>
                  <a:cubicBezTo>
                    <a:pt x="2333" y="5654"/>
                    <a:pt x="2333" y="5654"/>
                    <a:pt x="2333" y="5654"/>
                  </a:cubicBezTo>
                  <a:cubicBezTo>
                    <a:pt x="2333" y="5665"/>
                    <a:pt x="2343" y="5674"/>
                    <a:pt x="2343" y="5674"/>
                  </a:cubicBezTo>
                  <a:cubicBezTo>
                    <a:pt x="2491" y="5901"/>
                    <a:pt x="2491" y="5901"/>
                    <a:pt x="2491" y="5901"/>
                  </a:cubicBezTo>
                  <a:cubicBezTo>
                    <a:pt x="2540" y="5989"/>
                    <a:pt x="2609" y="6029"/>
                    <a:pt x="2667" y="6009"/>
                  </a:cubicBezTo>
                  <a:cubicBezTo>
                    <a:pt x="2776" y="5980"/>
                    <a:pt x="2776" y="5980"/>
                    <a:pt x="2776" y="5980"/>
                  </a:cubicBezTo>
                  <a:cubicBezTo>
                    <a:pt x="2865" y="6078"/>
                    <a:pt x="2993" y="6187"/>
                    <a:pt x="3160" y="6216"/>
                  </a:cubicBezTo>
                  <a:lnTo>
                    <a:pt x="3160" y="6216"/>
                  </a:lnTo>
                  <a:lnTo>
                    <a:pt x="3160" y="6216"/>
                  </a:lnTo>
                  <a:cubicBezTo>
                    <a:pt x="3171" y="6226"/>
                    <a:pt x="3190" y="6226"/>
                    <a:pt x="3200" y="6226"/>
                  </a:cubicBezTo>
                  <a:lnTo>
                    <a:pt x="3200" y="6226"/>
                  </a:lnTo>
                  <a:cubicBezTo>
                    <a:pt x="3220" y="6226"/>
                    <a:pt x="3229" y="6236"/>
                    <a:pt x="3249" y="6236"/>
                  </a:cubicBezTo>
                  <a:lnTo>
                    <a:pt x="3249" y="6236"/>
                  </a:lnTo>
                  <a:cubicBezTo>
                    <a:pt x="3258" y="6236"/>
                    <a:pt x="3278" y="6236"/>
                    <a:pt x="3289" y="6236"/>
                  </a:cubicBezTo>
                  <a:lnTo>
                    <a:pt x="3298" y="6236"/>
                  </a:lnTo>
                  <a:cubicBezTo>
                    <a:pt x="3309" y="6236"/>
                    <a:pt x="3318" y="6236"/>
                    <a:pt x="3338" y="6226"/>
                  </a:cubicBezTo>
                  <a:lnTo>
                    <a:pt x="3347" y="6226"/>
                  </a:lnTo>
                  <a:cubicBezTo>
                    <a:pt x="3358" y="6226"/>
                    <a:pt x="3367" y="6226"/>
                    <a:pt x="3387" y="6226"/>
                  </a:cubicBezTo>
                  <a:cubicBezTo>
                    <a:pt x="3387" y="6226"/>
                    <a:pt x="3397" y="6226"/>
                    <a:pt x="3397" y="6216"/>
                  </a:cubicBezTo>
                  <a:cubicBezTo>
                    <a:pt x="3407" y="6216"/>
                    <a:pt x="3427" y="6216"/>
                    <a:pt x="3436" y="6216"/>
                  </a:cubicBezTo>
                  <a:cubicBezTo>
                    <a:pt x="3446" y="6216"/>
                    <a:pt x="3456" y="6206"/>
                    <a:pt x="3456" y="6206"/>
                  </a:cubicBezTo>
                  <a:cubicBezTo>
                    <a:pt x="3466" y="6206"/>
                    <a:pt x="3476" y="6206"/>
                    <a:pt x="3485" y="6196"/>
                  </a:cubicBezTo>
                  <a:cubicBezTo>
                    <a:pt x="3505" y="6196"/>
                    <a:pt x="3525" y="6187"/>
                    <a:pt x="3535" y="6176"/>
                  </a:cubicBezTo>
                  <a:cubicBezTo>
                    <a:pt x="3860" y="6049"/>
                    <a:pt x="3968" y="5802"/>
                    <a:pt x="4007" y="5616"/>
                  </a:cubicBezTo>
                  <a:cubicBezTo>
                    <a:pt x="4175" y="5566"/>
                    <a:pt x="4175" y="5566"/>
                    <a:pt x="4175" y="5566"/>
                  </a:cubicBezTo>
                  <a:cubicBezTo>
                    <a:pt x="4195" y="5556"/>
                    <a:pt x="4204" y="5547"/>
                    <a:pt x="4224" y="5536"/>
                  </a:cubicBezTo>
                  <a:cubicBezTo>
                    <a:pt x="4254" y="5497"/>
                    <a:pt x="4264" y="5447"/>
                    <a:pt x="4264" y="5389"/>
                  </a:cubicBezTo>
                  <a:cubicBezTo>
                    <a:pt x="4264" y="5369"/>
                    <a:pt x="4264" y="5359"/>
                    <a:pt x="4264" y="5349"/>
                  </a:cubicBezTo>
                  <a:cubicBezTo>
                    <a:pt x="4195" y="5014"/>
                    <a:pt x="4195" y="5014"/>
                    <a:pt x="4195" y="5014"/>
                  </a:cubicBezTo>
                  <a:lnTo>
                    <a:pt x="4195" y="5014"/>
                  </a:lnTo>
                  <a:cubicBezTo>
                    <a:pt x="4342" y="4965"/>
                    <a:pt x="4342" y="4965"/>
                    <a:pt x="4342" y="4965"/>
                  </a:cubicBezTo>
                  <a:cubicBezTo>
                    <a:pt x="4362" y="4956"/>
                    <a:pt x="4382" y="4945"/>
                    <a:pt x="4402" y="4925"/>
                  </a:cubicBezTo>
                  <a:cubicBezTo>
                    <a:pt x="4411" y="4906"/>
                    <a:pt x="4422" y="4887"/>
                    <a:pt x="4431" y="4856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2" name="Google Shape;1012;p66"/>
            <p:cNvGrpSpPr/>
            <p:nvPr/>
          </p:nvGrpSpPr>
          <p:grpSpPr>
            <a:xfrm>
              <a:off x="721170" y="3323782"/>
              <a:ext cx="1121401" cy="1577159"/>
              <a:chOff x="2512495" y="3447220"/>
              <a:chExt cx="1121401" cy="1577159"/>
            </a:xfrm>
          </p:grpSpPr>
          <p:sp>
            <p:nvSpPr>
              <p:cNvPr id="1013" name="Google Shape;1013;p66"/>
              <p:cNvSpPr/>
              <p:nvPr/>
            </p:nvSpPr>
            <p:spPr>
              <a:xfrm>
                <a:off x="2512495" y="3447220"/>
                <a:ext cx="1105199" cy="12942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596" extrusionOk="0">
                    <a:moveTo>
                      <a:pt x="2969" y="957"/>
                    </a:moveTo>
                    <a:lnTo>
                      <a:pt x="2969" y="957"/>
                    </a:lnTo>
                    <a:cubicBezTo>
                      <a:pt x="2810" y="528"/>
                      <a:pt x="2464" y="175"/>
                      <a:pt x="1972" y="50"/>
                    </a:cubicBezTo>
                    <a:cubicBezTo>
                      <a:pt x="1183" y="-151"/>
                      <a:pt x="289" y="272"/>
                      <a:pt x="61" y="1075"/>
                    </a:cubicBezTo>
                    <a:cubicBezTo>
                      <a:pt x="-22" y="1373"/>
                      <a:pt x="-22" y="1691"/>
                      <a:pt x="68" y="1989"/>
                    </a:cubicBezTo>
                    <a:cubicBezTo>
                      <a:pt x="172" y="2322"/>
                      <a:pt x="366" y="2620"/>
                      <a:pt x="650" y="2827"/>
                    </a:cubicBezTo>
                    <a:cubicBezTo>
                      <a:pt x="975" y="3070"/>
                      <a:pt x="1245" y="3194"/>
                      <a:pt x="1398" y="3596"/>
                    </a:cubicBezTo>
                    <a:cubicBezTo>
                      <a:pt x="1896" y="3423"/>
                      <a:pt x="2402" y="3257"/>
                      <a:pt x="2900" y="3084"/>
                    </a:cubicBezTo>
                    <a:cubicBezTo>
                      <a:pt x="2880" y="3028"/>
                      <a:pt x="2872" y="3001"/>
                      <a:pt x="2852" y="2945"/>
                    </a:cubicBezTo>
                    <a:cubicBezTo>
                      <a:pt x="2727" y="2599"/>
                      <a:pt x="2921" y="2315"/>
                      <a:pt x="3011" y="1989"/>
                    </a:cubicBezTo>
                    <a:cubicBezTo>
                      <a:pt x="3101" y="1650"/>
                      <a:pt x="3094" y="1290"/>
                      <a:pt x="2969" y="95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66"/>
              <p:cNvSpPr/>
              <p:nvPr/>
            </p:nvSpPr>
            <p:spPr>
              <a:xfrm>
                <a:off x="2914255" y="4018900"/>
                <a:ext cx="439919" cy="597959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1662" extrusionOk="0">
                    <a:moveTo>
                      <a:pt x="822" y="14"/>
                    </a:moveTo>
                    <a:lnTo>
                      <a:pt x="822" y="14"/>
                    </a:lnTo>
                    <a:cubicBezTo>
                      <a:pt x="718" y="48"/>
                      <a:pt x="669" y="166"/>
                      <a:pt x="704" y="263"/>
                    </a:cubicBezTo>
                    <a:cubicBezTo>
                      <a:pt x="759" y="401"/>
                      <a:pt x="759" y="401"/>
                      <a:pt x="759" y="401"/>
                    </a:cubicBezTo>
                    <a:cubicBezTo>
                      <a:pt x="434" y="526"/>
                      <a:pt x="434" y="526"/>
                      <a:pt x="434" y="526"/>
                    </a:cubicBezTo>
                    <a:cubicBezTo>
                      <a:pt x="378" y="387"/>
                      <a:pt x="378" y="387"/>
                      <a:pt x="378" y="387"/>
                    </a:cubicBezTo>
                    <a:cubicBezTo>
                      <a:pt x="344" y="284"/>
                      <a:pt x="226" y="235"/>
                      <a:pt x="129" y="270"/>
                    </a:cubicBezTo>
                    <a:cubicBezTo>
                      <a:pt x="25" y="311"/>
                      <a:pt x="-23" y="422"/>
                      <a:pt x="11" y="526"/>
                    </a:cubicBezTo>
                    <a:cubicBezTo>
                      <a:pt x="53" y="630"/>
                      <a:pt x="164" y="678"/>
                      <a:pt x="268" y="637"/>
                    </a:cubicBezTo>
                    <a:cubicBezTo>
                      <a:pt x="406" y="588"/>
                      <a:pt x="406" y="588"/>
                      <a:pt x="406" y="588"/>
                    </a:cubicBezTo>
                    <a:cubicBezTo>
                      <a:pt x="808" y="1662"/>
                      <a:pt x="808" y="1662"/>
                      <a:pt x="808" y="1662"/>
                    </a:cubicBezTo>
                    <a:cubicBezTo>
                      <a:pt x="1223" y="1510"/>
                      <a:pt x="1223" y="1510"/>
                      <a:pt x="1223" y="1510"/>
                    </a:cubicBezTo>
                    <a:cubicBezTo>
                      <a:pt x="822" y="429"/>
                      <a:pt x="822" y="429"/>
                      <a:pt x="822" y="429"/>
                    </a:cubicBezTo>
                    <a:cubicBezTo>
                      <a:pt x="961" y="381"/>
                      <a:pt x="961" y="381"/>
                      <a:pt x="961" y="381"/>
                    </a:cubicBezTo>
                    <a:cubicBezTo>
                      <a:pt x="1057" y="339"/>
                      <a:pt x="1113" y="228"/>
                      <a:pt x="1071" y="124"/>
                    </a:cubicBezTo>
                    <a:cubicBezTo>
                      <a:pt x="1036" y="27"/>
                      <a:pt x="919" y="-28"/>
                      <a:pt x="822" y="14"/>
                    </a:cubicBezTo>
                    <a:moveTo>
                      <a:pt x="247" y="595"/>
                    </a:moveTo>
                    <a:lnTo>
                      <a:pt x="247" y="595"/>
                    </a:lnTo>
                    <a:cubicBezTo>
                      <a:pt x="171" y="623"/>
                      <a:pt x="88" y="588"/>
                      <a:pt x="53" y="505"/>
                    </a:cubicBezTo>
                    <a:cubicBezTo>
                      <a:pt x="25" y="429"/>
                      <a:pt x="67" y="346"/>
                      <a:pt x="143" y="318"/>
                    </a:cubicBezTo>
                    <a:cubicBezTo>
                      <a:pt x="219" y="290"/>
                      <a:pt x="302" y="325"/>
                      <a:pt x="337" y="401"/>
                    </a:cubicBezTo>
                    <a:cubicBezTo>
                      <a:pt x="385" y="540"/>
                      <a:pt x="385" y="540"/>
                      <a:pt x="385" y="540"/>
                    </a:cubicBezTo>
                    <a:cubicBezTo>
                      <a:pt x="247" y="595"/>
                      <a:pt x="247" y="595"/>
                      <a:pt x="247" y="595"/>
                    </a:cubicBezTo>
                    <a:moveTo>
                      <a:pt x="1161" y="1482"/>
                    </a:moveTo>
                    <a:lnTo>
                      <a:pt x="1161" y="1482"/>
                    </a:lnTo>
                    <a:cubicBezTo>
                      <a:pt x="836" y="1606"/>
                      <a:pt x="836" y="1606"/>
                      <a:pt x="836" y="1606"/>
                    </a:cubicBezTo>
                    <a:cubicBezTo>
                      <a:pt x="448" y="567"/>
                      <a:pt x="448" y="567"/>
                      <a:pt x="448" y="567"/>
                    </a:cubicBezTo>
                    <a:cubicBezTo>
                      <a:pt x="773" y="450"/>
                      <a:pt x="773" y="450"/>
                      <a:pt x="773" y="450"/>
                    </a:cubicBezTo>
                    <a:cubicBezTo>
                      <a:pt x="1161" y="1482"/>
                      <a:pt x="1161" y="1482"/>
                      <a:pt x="1161" y="1482"/>
                    </a:cubicBezTo>
                    <a:moveTo>
                      <a:pt x="939" y="332"/>
                    </a:moveTo>
                    <a:lnTo>
                      <a:pt x="939" y="332"/>
                    </a:lnTo>
                    <a:cubicBezTo>
                      <a:pt x="801" y="387"/>
                      <a:pt x="801" y="387"/>
                      <a:pt x="801" y="387"/>
                    </a:cubicBezTo>
                    <a:cubicBezTo>
                      <a:pt x="752" y="249"/>
                      <a:pt x="752" y="249"/>
                      <a:pt x="752" y="249"/>
                    </a:cubicBezTo>
                    <a:cubicBezTo>
                      <a:pt x="724" y="173"/>
                      <a:pt x="759" y="83"/>
                      <a:pt x="836" y="55"/>
                    </a:cubicBezTo>
                    <a:cubicBezTo>
                      <a:pt x="912" y="27"/>
                      <a:pt x="1002" y="69"/>
                      <a:pt x="1030" y="145"/>
                    </a:cubicBezTo>
                    <a:cubicBezTo>
                      <a:pt x="1057" y="221"/>
                      <a:pt x="1016" y="304"/>
                      <a:pt x="939" y="33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66"/>
              <p:cNvSpPr/>
              <p:nvPr/>
            </p:nvSpPr>
            <p:spPr>
              <a:xfrm>
                <a:off x="3207655" y="3462700"/>
                <a:ext cx="199080" cy="91800"/>
              </a:xfrm>
              <a:custGeom>
                <a:avLst/>
                <a:gdLst/>
                <a:ahLst/>
                <a:cxnLst/>
                <a:rect l="l" t="t" r="r" b="b"/>
                <a:pathLst>
                  <a:path w="554" h="256" extrusionOk="0">
                    <a:moveTo>
                      <a:pt x="7" y="0"/>
                    </a:moveTo>
                    <a:lnTo>
                      <a:pt x="7" y="0"/>
                    </a:lnTo>
                    <a:cubicBezTo>
                      <a:pt x="14" y="0"/>
                      <a:pt x="27" y="0"/>
                      <a:pt x="41" y="7"/>
                    </a:cubicBezTo>
                    <a:cubicBezTo>
                      <a:pt x="235" y="55"/>
                      <a:pt x="408" y="138"/>
                      <a:pt x="554" y="256"/>
                    </a:cubicBezTo>
                    <a:cubicBezTo>
                      <a:pt x="408" y="138"/>
                      <a:pt x="235" y="55"/>
                      <a:pt x="41" y="7"/>
                    </a:cubicBezTo>
                    <a:cubicBezTo>
                      <a:pt x="27" y="0"/>
                      <a:pt x="14" y="0"/>
                      <a:pt x="7" y="0"/>
                    </a:cubicBezTo>
                    <a:moveTo>
                      <a:pt x="0" y="0"/>
                    </a:moveTo>
                    <a:lnTo>
                      <a:pt x="0" y="0"/>
                    </a:lnTo>
                    <a:lnTo>
                      <a:pt x="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CEC9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66"/>
              <p:cNvSpPr/>
              <p:nvPr/>
            </p:nvSpPr>
            <p:spPr>
              <a:xfrm>
                <a:off x="2738935" y="3447580"/>
                <a:ext cx="878760" cy="1146602"/>
              </a:xfrm>
              <a:custGeom>
                <a:avLst/>
                <a:gdLst/>
                <a:ahLst/>
                <a:cxnLst/>
                <a:rect l="l" t="t" r="r" b="b"/>
                <a:pathLst>
                  <a:path w="2442" h="3186" extrusionOk="0">
                    <a:moveTo>
                      <a:pt x="1517" y="2702"/>
                    </a:moveTo>
                    <a:lnTo>
                      <a:pt x="1517" y="2702"/>
                    </a:lnTo>
                    <a:cubicBezTo>
                      <a:pt x="1475" y="2840"/>
                      <a:pt x="1448" y="2986"/>
                      <a:pt x="1482" y="3131"/>
                    </a:cubicBezTo>
                    <a:cubicBezTo>
                      <a:pt x="1648" y="3069"/>
                      <a:pt x="1648" y="3069"/>
                      <a:pt x="1648" y="3069"/>
                    </a:cubicBezTo>
                    <a:cubicBezTo>
                      <a:pt x="1517" y="2702"/>
                      <a:pt x="1517" y="2702"/>
                      <a:pt x="1517" y="2702"/>
                    </a:cubicBezTo>
                    <a:moveTo>
                      <a:pt x="949" y="0"/>
                    </a:moveTo>
                    <a:lnTo>
                      <a:pt x="949" y="0"/>
                    </a:lnTo>
                    <a:cubicBezTo>
                      <a:pt x="609" y="0"/>
                      <a:pt x="277" y="105"/>
                      <a:pt x="0" y="291"/>
                    </a:cubicBezTo>
                    <a:cubicBezTo>
                      <a:pt x="76" y="284"/>
                      <a:pt x="152" y="277"/>
                      <a:pt x="228" y="277"/>
                    </a:cubicBezTo>
                    <a:cubicBezTo>
                      <a:pt x="360" y="277"/>
                      <a:pt x="491" y="291"/>
                      <a:pt x="623" y="326"/>
                    </a:cubicBezTo>
                    <a:cubicBezTo>
                      <a:pt x="1115" y="450"/>
                      <a:pt x="1461" y="804"/>
                      <a:pt x="1620" y="1234"/>
                    </a:cubicBezTo>
                    <a:cubicBezTo>
                      <a:pt x="1745" y="1566"/>
                      <a:pt x="1759" y="1926"/>
                      <a:pt x="1662" y="2265"/>
                    </a:cubicBezTo>
                    <a:cubicBezTo>
                      <a:pt x="1627" y="2390"/>
                      <a:pt x="1578" y="2508"/>
                      <a:pt x="1537" y="2633"/>
                    </a:cubicBezTo>
                    <a:cubicBezTo>
                      <a:pt x="1710" y="3097"/>
                      <a:pt x="1710" y="3097"/>
                      <a:pt x="1710" y="3097"/>
                    </a:cubicBezTo>
                    <a:cubicBezTo>
                      <a:pt x="1489" y="3180"/>
                      <a:pt x="1489" y="3180"/>
                      <a:pt x="1489" y="3180"/>
                    </a:cubicBezTo>
                    <a:lnTo>
                      <a:pt x="1495" y="3186"/>
                    </a:lnTo>
                    <a:cubicBezTo>
                      <a:pt x="2216" y="2916"/>
                      <a:pt x="2216" y="2916"/>
                      <a:pt x="2216" y="2916"/>
                    </a:cubicBezTo>
                    <a:cubicBezTo>
                      <a:pt x="2188" y="2847"/>
                      <a:pt x="2181" y="2785"/>
                      <a:pt x="2181" y="2716"/>
                    </a:cubicBezTo>
                    <a:cubicBezTo>
                      <a:pt x="2181" y="2466"/>
                      <a:pt x="2313" y="2238"/>
                      <a:pt x="2382" y="1988"/>
                    </a:cubicBezTo>
                    <a:cubicBezTo>
                      <a:pt x="2472" y="1649"/>
                      <a:pt x="2465" y="1289"/>
                      <a:pt x="2340" y="956"/>
                    </a:cubicBezTo>
                    <a:cubicBezTo>
                      <a:pt x="2243" y="700"/>
                      <a:pt x="2077" y="464"/>
                      <a:pt x="1856" y="298"/>
                    </a:cubicBezTo>
                    <a:cubicBezTo>
                      <a:pt x="1710" y="180"/>
                      <a:pt x="1537" y="97"/>
                      <a:pt x="1343" y="49"/>
                    </a:cubicBezTo>
                    <a:cubicBezTo>
                      <a:pt x="1329" y="42"/>
                      <a:pt x="1316" y="42"/>
                      <a:pt x="1309" y="42"/>
                    </a:cubicBezTo>
                    <a:lnTo>
                      <a:pt x="1309" y="42"/>
                    </a:lnTo>
                    <a:lnTo>
                      <a:pt x="1302" y="42"/>
                    </a:lnTo>
                    <a:cubicBezTo>
                      <a:pt x="1184" y="14"/>
                      <a:pt x="1067" y="0"/>
                      <a:pt x="9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66"/>
              <p:cNvSpPr/>
              <p:nvPr/>
            </p:nvSpPr>
            <p:spPr>
              <a:xfrm>
                <a:off x="2562535" y="3694540"/>
                <a:ext cx="235080" cy="431280"/>
              </a:xfrm>
              <a:custGeom>
                <a:avLst/>
                <a:gdLst/>
                <a:ahLst/>
                <a:cxnLst/>
                <a:rect l="l" t="t" r="r" b="b"/>
                <a:pathLst>
                  <a:path w="654" h="1199" extrusionOk="0">
                    <a:moveTo>
                      <a:pt x="428" y="0"/>
                    </a:moveTo>
                    <a:lnTo>
                      <a:pt x="428" y="0"/>
                    </a:lnTo>
                    <a:cubicBezTo>
                      <a:pt x="268" y="0"/>
                      <a:pt x="95" y="228"/>
                      <a:pt x="25" y="534"/>
                    </a:cubicBezTo>
                    <a:cubicBezTo>
                      <a:pt x="-44" y="859"/>
                      <a:pt x="33" y="1157"/>
                      <a:pt x="199" y="1191"/>
                    </a:cubicBezTo>
                    <a:cubicBezTo>
                      <a:pt x="213" y="1199"/>
                      <a:pt x="220" y="1199"/>
                      <a:pt x="234" y="1199"/>
                    </a:cubicBezTo>
                    <a:cubicBezTo>
                      <a:pt x="393" y="1199"/>
                      <a:pt x="559" y="970"/>
                      <a:pt x="628" y="665"/>
                    </a:cubicBezTo>
                    <a:cubicBezTo>
                      <a:pt x="698" y="333"/>
                      <a:pt x="621" y="42"/>
                      <a:pt x="455" y="0"/>
                    </a:cubicBezTo>
                    <a:cubicBezTo>
                      <a:pt x="448" y="0"/>
                      <a:pt x="434" y="0"/>
                      <a:pt x="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66"/>
              <p:cNvSpPr/>
              <p:nvPr/>
            </p:nvSpPr>
            <p:spPr>
              <a:xfrm>
                <a:off x="2646415" y="4168300"/>
                <a:ext cx="81000" cy="10188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84" extrusionOk="0">
                    <a:moveTo>
                      <a:pt x="77" y="0"/>
                    </a:moveTo>
                    <a:lnTo>
                      <a:pt x="77" y="0"/>
                    </a:lnTo>
                    <a:cubicBezTo>
                      <a:pt x="70" y="0"/>
                      <a:pt x="56" y="7"/>
                      <a:pt x="42" y="14"/>
                    </a:cubicBezTo>
                    <a:cubicBezTo>
                      <a:pt x="-6" y="35"/>
                      <a:pt x="-13" y="118"/>
                      <a:pt x="21" y="187"/>
                    </a:cubicBezTo>
                    <a:cubicBezTo>
                      <a:pt x="56" y="250"/>
                      <a:pt x="104" y="284"/>
                      <a:pt x="146" y="284"/>
                    </a:cubicBezTo>
                    <a:cubicBezTo>
                      <a:pt x="160" y="284"/>
                      <a:pt x="173" y="277"/>
                      <a:pt x="181" y="270"/>
                    </a:cubicBezTo>
                    <a:cubicBezTo>
                      <a:pt x="229" y="250"/>
                      <a:pt x="243" y="166"/>
                      <a:pt x="201" y="97"/>
                    </a:cubicBezTo>
                    <a:cubicBezTo>
                      <a:pt x="173" y="41"/>
                      <a:pt x="125" y="0"/>
                      <a:pt x="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66"/>
              <p:cNvSpPr/>
              <p:nvPr/>
            </p:nvSpPr>
            <p:spPr>
              <a:xfrm>
                <a:off x="3187495" y="4793980"/>
                <a:ext cx="342720" cy="23039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641" extrusionOk="0">
                    <a:moveTo>
                      <a:pt x="0" y="340"/>
                    </a:moveTo>
                    <a:lnTo>
                      <a:pt x="0" y="340"/>
                    </a:lnTo>
                    <a:cubicBezTo>
                      <a:pt x="0" y="340"/>
                      <a:pt x="208" y="770"/>
                      <a:pt x="617" y="603"/>
                    </a:cubicBezTo>
                    <a:cubicBezTo>
                      <a:pt x="1019" y="437"/>
                      <a:pt x="949" y="0"/>
                      <a:pt x="949" y="0"/>
                    </a:cubicBezTo>
                    <a:cubicBezTo>
                      <a:pt x="0" y="340"/>
                      <a:pt x="0" y="340"/>
                      <a:pt x="0" y="3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66"/>
              <p:cNvSpPr/>
              <p:nvPr/>
            </p:nvSpPr>
            <p:spPr>
              <a:xfrm>
                <a:off x="3312055" y="4866340"/>
                <a:ext cx="214199" cy="156959"/>
              </a:xfrm>
              <a:custGeom>
                <a:avLst/>
                <a:gdLst/>
                <a:ahLst/>
                <a:cxnLst/>
                <a:rect l="l" t="t" r="r" b="b"/>
                <a:pathLst>
                  <a:path w="596" h="437" extrusionOk="0">
                    <a:moveTo>
                      <a:pt x="596" y="0"/>
                    </a:moveTo>
                    <a:lnTo>
                      <a:pt x="596" y="0"/>
                    </a:lnTo>
                    <a:cubicBezTo>
                      <a:pt x="215" y="118"/>
                      <a:pt x="215" y="118"/>
                      <a:pt x="215" y="118"/>
                    </a:cubicBezTo>
                    <a:cubicBezTo>
                      <a:pt x="188" y="222"/>
                      <a:pt x="132" y="340"/>
                      <a:pt x="0" y="430"/>
                    </a:cubicBezTo>
                    <a:cubicBezTo>
                      <a:pt x="28" y="437"/>
                      <a:pt x="56" y="437"/>
                      <a:pt x="84" y="437"/>
                    </a:cubicBezTo>
                    <a:cubicBezTo>
                      <a:pt x="139" y="437"/>
                      <a:pt x="201" y="430"/>
                      <a:pt x="271" y="402"/>
                    </a:cubicBezTo>
                    <a:cubicBezTo>
                      <a:pt x="492" y="312"/>
                      <a:pt x="568" y="139"/>
                      <a:pt x="5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66"/>
              <p:cNvSpPr/>
              <p:nvPr/>
            </p:nvSpPr>
            <p:spPr>
              <a:xfrm>
                <a:off x="3092815" y="4660420"/>
                <a:ext cx="499319" cy="306360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852" extrusionOk="0">
                    <a:moveTo>
                      <a:pt x="35" y="621"/>
                    </a:moveTo>
                    <a:lnTo>
                      <a:pt x="35" y="621"/>
                    </a:lnTo>
                    <a:cubicBezTo>
                      <a:pt x="139" y="780"/>
                      <a:pt x="139" y="780"/>
                      <a:pt x="139" y="780"/>
                    </a:cubicBezTo>
                    <a:cubicBezTo>
                      <a:pt x="173" y="835"/>
                      <a:pt x="222" y="863"/>
                      <a:pt x="270" y="849"/>
                    </a:cubicBezTo>
                    <a:cubicBezTo>
                      <a:pt x="1323" y="537"/>
                      <a:pt x="1323" y="537"/>
                      <a:pt x="1323" y="537"/>
                    </a:cubicBezTo>
                    <a:cubicBezTo>
                      <a:pt x="1371" y="524"/>
                      <a:pt x="1399" y="462"/>
                      <a:pt x="1385" y="385"/>
                    </a:cubicBezTo>
                    <a:cubicBezTo>
                      <a:pt x="1337" y="156"/>
                      <a:pt x="1337" y="156"/>
                      <a:pt x="1337" y="156"/>
                    </a:cubicBezTo>
                    <a:cubicBezTo>
                      <a:pt x="1316" y="53"/>
                      <a:pt x="1240" y="-16"/>
                      <a:pt x="1171" y="4"/>
                    </a:cubicBezTo>
                    <a:cubicBezTo>
                      <a:pt x="62" y="393"/>
                      <a:pt x="62" y="393"/>
                      <a:pt x="62" y="393"/>
                    </a:cubicBezTo>
                    <a:cubicBezTo>
                      <a:pt x="-7" y="413"/>
                      <a:pt x="-21" y="531"/>
                      <a:pt x="35" y="62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66"/>
              <p:cNvSpPr/>
              <p:nvPr/>
            </p:nvSpPr>
            <p:spPr>
              <a:xfrm>
                <a:off x="3102895" y="4844020"/>
                <a:ext cx="164160" cy="124560"/>
              </a:xfrm>
              <a:custGeom>
                <a:avLst/>
                <a:gdLst/>
                <a:ahLst/>
                <a:cxnLst/>
                <a:rect l="l" t="t" r="r" b="b"/>
                <a:pathLst>
                  <a:path w="457" h="347" extrusionOk="0">
                    <a:moveTo>
                      <a:pt x="249" y="0"/>
                    </a:moveTo>
                    <a:lnTo>
                      <a:pt x="249" y="0"/>
                    </a:lnTo>
                    <a:cubicBezTo>
                      <a:pt x="139" y="41"/>
                      <a:pt x="139" y="41"/>
                      <a:pt x="139" y="41"/>
                    </a:cubicBezTo>
                    <a:lnTo>
                      <a:pt x="139" y="41"/>
                    </a:lnTo>
                    <a:cubicBezTo>
                      <a:pt x="0" y="90"/>
                      <a:pt x="0" y="90"/>
                      <a:pt x="0" y="90"/>
                    </a:cubicBezTo>
                    <a:cubicBezTo>
                      <a:pt x="0" y="97"/>
                      <a:pt x="7" y="104"/>
                      <a:pt x="7" y="111"/>
                    </a:cubicBezTo>
                    <a:cubicBezTo>
                      <a:pt x="111" y="270"/>
                      <a:pt x="111" y="270"/>
                      <a:pt x="111" y="270"/>
                    </a:cubicBezTo>
                    <a:cubicBezTo>
                      <a:pt x="139" y="319"/>
                      <a:pt x="180" y="347"/>
                      <a:pt x="222" y="347"/>
                    </a:cubicBezTo>
                    <a:lnTo>
                      <a:pt x="228" y="347"/>
                    </a:lnTo>
                    <a:lnTo>
                      <a:pt x="228" y="347"/>
                    </a:lnTo>
                    <a:lnTo>
                      <a:pt x="228" y="347"/>
                    </a:lnTo>
                    <a:cubicBezTo>
                      <a:pt x="235" y="347"/>
                      <a:pt x="235" y="347"/>
                      <a:pt x="235" y="347"/>
                    </a:cubicBezTo>
                    <a:lnTo>
                      <a:pt x="235" y="347"/>
                    </a:lnTo>
                    <a:cubicBezTo>
                      <a:pt x="235" y="339"/>
                      <a:pt x="235" y="339"/>
                      <a:pt x="242" y="339"/>
                    </a:cubicBezTo>
                    <a:lnTo>
                      <a:pt x="242" y="339"/>
                    </a:lnTo>
                    <a:cubicBezTo>
                      <a:pt x="457" y="277"/>
                      <a:pt x="457" y="277"/>
                      <a:pt x="457" y="277"/>
                    </a:cubicBezTo>
                    <a:cubicBezTo>
                      <a:pt x="429" y="263"/>
                      <a:pt x="395" y="236"/>
                      <a:pt x="374" y="201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56" y="7"/>
                      <a:pt x="249" y="7"/>
                      <a:pt x="2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66"/>
              <p:cNvSpPr/>
              <p:nvPr/>
            </p:nvSpPr>
            <p:spPr>
              <a:xfrm>
                <a:off x="3409615" y="4714420"/>
                <a:ext cx="181440" cy="186481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19" extrusionOk="0">
                    <a:moveTo>
                      <a:pt x="457" y="0"/>
                    </a:moveTo>
                    <a:lnTo>
                      <a:pt x="457" y="0"/>
                    </a:lnTo>
                    <a:cubicBezTo>
                      <a:pt x="13" y="152"/>
                      <a:pt x="13" y="152"/>
                      <a:pt x="13" y="152"/>
                    </a:cubicBezTo>
                    <a:cubicBezTo>
                      <a:pt x="55" y="374"/>
                      <a:pt x="55" y="374"/>
                      <a:pt x="55" y="374"/>
                    </a:cubicBezTo>
                    <a:cubicBezTo>
                      <a:pt x="69" y="443"/>
                      <a:pt x="48" y="498"/>
                      <a:pt x="0" y="519"/>
                    </a:cubicBezTo>
                    <a:cubicBezTo>
                      <a:pt x="443" y="387"/>
                      <a:pt x="443" y="387"/>
                      <a:pt x="443" y="387"/>
                    </a:cubicBezTo>
                    <a:cubicBezTo>
                      <a:pt x="485" y="374"/>
                      <a:pt x="505" y="332"/>
                      <a:pt x="505" y="277"/>
                    </a:cubicBezTo>
                    <a:cubicBezTo>
                      <a:pt x="505" y="263"/>
                      <a:pt x="505" y="249"/>
                      <a:pt x="505" y="235"/>
                    </a:cubicBezTo>
                    <a:lnTo>
                      <a:pt x="505" y="235"/>
                    </a:lnTo>
                    <a:cubicBezTo>
                      <a:pt x="457" y="6"/>
                      <a:pt x="457" y="6"/>
                      <a:pt x="457" y="6"/>
                    </a:cubicBezTo>
                    <a:lnTo>
                      <a:pt x="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66"/>
              <p:cNvSpPr/>
              <p:nvPr/>
            </p:nvSpPr>
            <p:spPr>
              <a:xfrm>
                <a:off x="2971855" y="4487620"/>
                <a:ext cx="662041" cy="397801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106" extrusionOk="0">
                    <a:moveTo>
                      <a:pt x="1735" y="69"/>
                    </a:moveTo>
                    <a:lnTo>
                      <a:pt x="1735" y="69"/>
                    </a:lnTo>
                    <a:cubicBezTo>
                      <a:pt x="1749" y="111"/>
                      <a:pt x="1749" y="111"/>
                      <a:pt x="1749" y="111"/>
                    </a:cubicBezTo>
                    <a:cubicBezTo>
                      <a:pt x="1756" y="159"/>
                      <a:pt x="1756" y="159"/>
                      <a:pt x="1756" y="159"/>
                    </a:cubicBezTo>
                    <a:cubicBezTo>
                      <a:pt x="1784" y="269"/>
                      <a:pt x="1784" y="269"/>
                      <a:pt x="1784" y="269"/>
                    </a:cubicBezTo>
                    <a:cubicBezTo>
                      <a:pt x="1798" y="318"/>
                      <a:pt x="1798" y="318"/>
                      <a:pt x="1798" y="318"/>
                    </a:cubicBezTo>
                    <a:cubicBezTo>
                      <a:pt x="1818" y="429"/>
                      <a:pt x="1818" y="429"/>
                      <a:pt x="1818" y="429"/>
                    </a:cubicBezTo>
                    <a:cubicBezTo>
                      <a:pt x="1832" y="470"/>
                      <a:pt x="1832" y="470"/>
                      <a:pt x="1832" y="470"/>
                    </a:cubicBezTo>
                    <a:cubicBezTo>
                      <a:pt x="1839" y="492"/>
                      <a:pt x="1839" y="492"/>
                      <a:pt x="1839" y="492"/>
                    </a:cubicBezTo>
                    <a:cubicBezTo>
                      <a:pt x="1846" y="540"/>
                      <a:pt x="1825" y="581"/>
                      <a:pt x="1784" y="595"/>
                    </a:cubicBezTo>
                    <a:cubicBezTo>
                      <a:pt x="288" y="1101"/>
                      <a:pt x="288" y="1101"/>
                      <a:pt x="288" y="1101"/>
                    </a:cubicBezTo>
                    <a:cubicBezTo>
                      <a:pt x="246" y="1115"/>
                      <a:pt x="205" y="1101"/>
                      <a:pt x="184" y="1059"/>
                    </a:cubicBezTo>
                    <a:cubicBezTo>
                      <a:pt x="170" y="1039"/>
                      <a:pt x="170" y="1039"/>
                      <a:pt x="170" y="1039"/>
                    </a:cubicBezTo>
                    <a:cubicBezTo>
                      <a:pt x="149" y="997"/>
                      <a:pt x="149" y="997"/>
                      <a:pt x="149" y="997"/>
                    </a:cubicBezTo>
                    <a:cubicBezTo>
                      <a:pt x="108" y="914"/>
                      <a:pt x="108" y="914"/>
                      <a:pt x="108" y="914"/>
                    </a:cubicBezTo>
                    <a:cubicBezTo>
                      <a:pt x="87" y="873"/>
                      <a:pt x="87" y="873"/>
                      <a:pt x="87" y="873"/>
                    </a:cubicBezTo>
                    <a:cubicBezTo>
                      <a:pt x="52" y="810"/>
                      <a:pt x="52" y="810"/>
                      <a:pt x="52" y="810"/>
                    </a:cubicBezTo>
                    <a:cubicBezTo>
                      <a:pt x="31" y="768"/>
                      <a:pt x="31" y="768"/>
                      <a:pt x="31" y="768"/>
                    </a:cubicBezTo>
                    <a:cubicBezTo>
                      <a:pt x="11" y="720"/>
                      <a:pt x="11" y="720"/>
                      <a:pt x="11" y="720"/>
                    </a:cubicBezTo>
                    <a:cubicBezTo>
                      <a:pt x="-17" y="672"/>
                      <a:pt x="11" y="616"/>
                      <a:pt x="59" y="595"/>
                    </a:cubicBezTo>
                    <a:cubicBezTo>
                      <a:pt x="1624" y="7"/>
                      <a:pt x="1624" y="7"/>
                      <a:pt x="1624" y="7"/>
                    </a:cubicBezTo>
                    <a:cubicBezTo>
                      <a:pt x="1673" y="-14"/>
                      <a:pt x="1721" y="20"/>
                      <a:pt x="1735" y="6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66"/>
              <p:cNvSpPr/>
              <p:nvPr/>
            </p:nvSpPr>
            <p:spPr>
              <a:xfrm>
                <a:off x="3010735" y="4816660"/>
                <a:ext cx="91800" cy="69480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9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76" y="145"/>
                      <a:pt x="76" y="145"/>
                      <a:pt x="76" y="145"/>
                    </a:cubicBezTo>
                    <a:cubicBezTo>
                      <a:pt x="90" y="180"/>
                      <a:pt x="124" y="194"/>
                      <a:pt x="152" y="194"/>
                    </a:cubicBezTo>
                    <a:cubicBezTo>
                      <a:pt x="166" y="194"/>
                      <a:pt x="173" y="194"/>
                      <a:pt x="180" y="187"/>
                    </a:cubicBezTo>
                    <a:cubicBezTo>
                      <a:pt x="256" y="166"/>
                      <a:pt x="256" y="166"/>
                      <a:pt x="256" y="166"/>
                    </a:cubicBezTo>
                    <a:lnTo>
                      <a:pt x="256" y="166"/>
                    </a:lnTo>
                    <a:cubicBezTo>
                      <a:pt x="180" y="187"/>
                      <a:pt x="180" y="187"/>
                      <a:pt x="180" y="187"/>
                    </a:cubicBezTo>
                    <a:cubicBezTo>
                      <a:pt x="173" y="194"/>
                      <a:pt x="166" y="194"/>
                      <a:pt x="152" y="194"/>
                    </a:cubicBezTo>
                    <a:cubicBezTo>
                      <a:pt x="124" y="194"/>
                      <a:pt x="90" y="180"/>
                      <a:pt x="76" y="145"/>
                    </a:cubicBezTo>
                    <a:cubicBezTo>
                      <a:pt x="62" y="125"/>
                      <a:pt x="62" y="125"/>
                      <a:pt x="62" y="125"/>
                    </a:cubicBezTo>
                    <a:cubicBezTo>
                      <a:pt x="41" y="83"/>
                      <a:pt x="41" y="83"/>
                      <a:pt x="41" y="83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24825" rIns="90000" bIns="248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66"/>
              <p:cNvSpPr/>
              <p:nvPr/>
            </p:nvSpPr>
            <p:spPr>
              <a:xfrm>
                <a:off x="3102895" y="4876420"/>
                <a:ext cx="300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B8D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6"/>
              <p:cNvSpPr/>
              <p:nvPr/>
            </p:nvSpPr>
            <p:spPr>
              <a:xfrm>
                <a:off x="3102895" y="4858780"/>
                <a:ext cx="4968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139" h="49" extrusionOk="0">
                    <a:moveTo>
                      <a:pt x="139" y="0"/>
                    </a:moveTo>
                    <a:lnTo>
                      <a:pt x="139" y="0"/>
                    </a:lnTo>
                    <a:cubicBezTo>
                      <a:pt x="0" y="49"/>
                      <a:pt x="0" y="49"/>
                      <a:pt x="0" y="49"/>
                    </a:cubicBezTo>
                    <a:lnTo>
                      <a:pt x="0" y="49"/>
                    </a:lnTo>
                    <a:cubicBezTo>
                      <a:pt x="139" y="0"/>
                      <a:pt x="139" y="0"/>
                      <a:pt x="139" y="0"/>
                    </a:cubicBezTo>
                    <a:close/>
                  </a:path>
                </a:pathLst>
              </a:custGeom>
              <a:solidFill>
                <a:srgbClr val="A4CDE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66"/>
              <p:cNvSpPr/>
              <p:nvPr/>
            </p:nvSpPr>
            <p:spPr>
              <a:xfrm>
                <a:off x="2972935" y="4676980"/>
                <a:ext cx="179640" cy="209161"/>
              </a:xfrm>
              <a:custGeom>
                <a:avLst/>
                <a:gdLst/>
                <a:ahLst/>
                <a:cxnLst/>
                <a:rect l="l" t="t" r="r" b="b"/>
                <a:pathLst>
                  <a:path w="500" h="582" extrusionOk="0">
                    <a:moveTo>
                      <a:pt x="389" y="305"/>
                    </a:moveTo>
                    <a:lnTo>
                      <a:pt x="389" y="305"/>
                    </a:lnTo>
                    <a:cubicBezTo>
                      <a:pt x="292" y="333"/>
                      <a:pt x="202" y="360"/>
                      <a:pt x="105" y="388"/>
                    </a:cubicBezTo>
                    <a:lnTo>
                      <a:pt x="105" y="388"/>
                    </a:lnTo>
                    <a:cubicBezTo>
                      <a:pt x="146" y="471"/>
                      <a:pt x="146" y="471"/>
                      <a:pt x="146" y="471"/>
                    </a:cubicBezTo>
                    <a:cubicBezTo>
                      <a:pt x="167" y="513"/>
                      <a:pt x="167" y="513"/>
                      <a:pt x="167" y="513"/>
                    </a:cubicBezTo>
                    <a:cubicBezTo>
                      <a:pt x="181" y="533"/>
                      <a:pt x="181" y="533"/>
                      <a:pt x="181" y="533"/>
                    </a:cubicBezTo>
                    <a:cubicBezTo>
                      <a:pt x="195" y="568"/>
                      <a:pt x="229" y="582"/>
                      <a:pt x="257" y="582"/>
                    </a:cubicBezTo>
                    <a:cubicBezTo>
                      <a:pt x="271" y="582"/>
                      <a:pt x="278" y="582"/>
                      <a:pt x="285" y="575"/>
                    </a:cubicBezTo>
                    <a:cubicBezTo>
                      <a:pt x="361" y="554"/>
                      <a:pt x="361" y="554"/>
                      <a:pt x="361" y="554"/>
                    </a:cubicBezTo>
                    <a:lnTo>
                      <a:pt x="361" y="554"/>
                    </a:lnTo>
                    <a:cubicBezTo>
                      <a:pt x="500" y="505"/>
                      <a:pt x="500" y="505"/>
                      <a:pt x="500" y="505"/>
                    </a:cubicBezTo>
                    <a:cubicBezTo>
                      <a:pt x="492" y="491"/>
                      <a:pt x="478" y="485"/>
                      <a:pt x="472" y="471"/>
                    </a:cubicBezTo>
                    <a:cubicBezTo>
                      <a:pt x="444" y="416"/>
                      <a:pt x="444" y="416"/>
                      <a:pt x="444" y="416"/>
                    </a:cubicBezTo>
                    <a:cubicBezTo>
                      <a:pt x="354" y="450"/>
                      <a:pt x="264" y="478"/>
                      <a:pt x="167" y="513"/>
                    </a:cubicBezTo>
                    <a:cubicBezTo>
                      <a:pt x="146" y="471"/>
                      <a:pt x="146" y="471"/>
                      <a:pt x="146" y="471"/>
                    </a:cubicBezTo>
                    <a:cubicBezTo>
                      <a:pt x="236" y="436"/>
                      <a:pt x="333" y="408"/>
                      <a:pt x="423" y="374"/>
                    </a:cubicBezTo>
                    <a:lnTo>
                      <a:pt x="423" y="374"/>
                    </a:lnTo>
                    <a:cubicBezTo>
                      <a:pt x="389" y="305"/>
                      <a:pt x="389" y="305"/>
                      <a:pt x="389" y="305"/>
                    </a:cubicBezTo>
                    <a:moveTo>
                      <a:pt x="333" y="187"/>
                    </a:moveTo>
                    <a:lnTo>
                      <a:pt x="333" y="187"/>
                    </a:lnTo>
                    <a:cubicBezTo>
                      <a:pt x="236" y="222"/>
                      <a:pt x="146" y="249"/>
                      <a:pt x="56" y="284"/>
                    </a:cubicBezTo>
                    <a:cubicBezTo>
                      <a:pt x="84" y="347"/>
                      <a:pt x="84" y="347"/>
                      <a:pt x="84" y="347"/>
                    </a:cubicBezTo>
                    <a:cubicBezTo>
                      <a:pt x="174" y="319"/>
                      <a:pt x="271" y="291"/>
                      <a:pt x="361" y="263"/>
                    </a:cubicBezTo>
                    <a:lnTo>
                      <a:pt x="368" y="263"/>
                    </a:lnTo>
                    <a:cubicBezTo>
                      <a:pt x="333" y="187"/>
                      <a:pt x="333" y="187"/>
                      <a:pt x="333" y="187"/>
                    </a:cubicBezTo>
                    <a:moveTo>
                      <a:pt x="250" y="0"/>
                    </a:moveTo>
                    <a:lnTo>
                      <a:pt x="250" y="0"/>
                    </a:lnTo>
                    <a:cubicBezTo>
                      <a:pt x="56" y="69"/>
                      <a:pt x="56" y="69"/>
                      <a:pt x="56" y="69"/>
                    </a:cubicBezTo>
                    <a:cubicBezTo>
                      <a:pt x="8" y="90"/>
                      <a:pt x="-13" y="146"/>
                      <a:pt x="8" y="194"/>
                    </a:cubicBezTo>
                    <a:cubicBezTo>
                      <a:pt x="28" y="242"/>
                      <a:pt x="28" y="242"/>
                      <a:pt x="28" y="242"/>
                    </a:cubicBezTo>
                    <a:cubicBezTo>
                      <a:pt x="125" y="208"/>
                      <a:pt x="215" y="180"/>
                      <a:pt x="312" y="146"/>
                    </a:cubicBezTo>
                    <a:cubicBezTo>
                      <a:pt x="257" y="49"/>
                      <a:pt x="257" y="49"/>
                      <a:pt x="257" y="49"/>
                    </a:cubicBezTo>
                    <a:cubicBezTo>
                      <a:pt x="250" y="35"/>
                      <a:pt x="250" y="14"/>
                      <a:pt x="2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66"/>
              <p:cNvSpPr/>
              <p:nvPr/>
            </p:nvSpPr>
            <p:spPr>
              <a:xfrm>
                <a:off x="3364615" y="4487260"/>
                <a:ext cx="261360" cy="219240"/>
              </a:xfrm>
              <a:custGeom>
                <a:avLst/>
                <a:gdLst/>
                <a:ahLst/>
                <a:cxnLst/>
                <a:rect l="l" t="t" r="r" b="b"/>
                <a:pathLst>
                  <a:path w="727" h="610" extrusionOk="0">
                    <a:moveTo>
                      <a:pt x="707" y="319"/>
                    </a:moveTo>
                    <a:lnTo>
                      <a:pt x="707" y="319"/>
                    </a:lnTo>
                    <a:cubicBezTo>
                      <a:pt x="527" y="395"/>
                      <a:pt x="353" y="465"/>
                      <a:pt x="173" y="527"/>
                    </a:cubicBezTo>
                    <a:cubicBezTo>
                      <a:pt x="194" y="610"/>
                      <a:pt x="194" y="610"/>
                      <a:pt x="194" y="610"/>
                    </a:cubicBezTo>
                    <a:cubicBezTo>
                      <a:pt x="284" y="582"/>
                      <a:pt x="374" y="548"/>
                      <a:pt x="471" y="513"/>
                    </a:cubicBezTo>
                    <a:cubicBezTo>
                      <a:pt x="554" y="485"/>
                      <a:pt x="644" y="458"/>
                      <a:pt x="727" y="430"/>
                    </a:cubicBezTo>
                    <a:cubicBezTo>
                      <a:pt x="707" y="319"/>
                      <a:pt x="707" y="319"/>
                      <a:pt x="707" y="319"/>
                    </a:cubicBezTo>
                    <a:moveTo>
                      <a:pt x="665" y="160"/>
                    </a:moveTo>
                    <a:lnTo>
                      <a:pt x="665" y="160"/>
                    </a:lnTo>
                    <a:cubicBezTo>
                      <a:pt x="644" y="167"/>
                      <a:pt x="616" y="181"/>
                      <a:pt x="596" y="195"/>
                    </a:cubicBezTo>
                    <a:cubicBezTo>
                      <a:pt x="443" y="257"/>
                      <a:pt x="291" y="319"/>
                      <a:pt x="138" y="381"/>
                    </a:cubicBezTo>
                    <a:cubicBezTo>
                      <a:pt x="160" y="479"/>
                      <a:pt x="160" y="479"/>
                      <a:pt x="160" y="479"/>
                    </a:cubicBezTo>
                    <a:cubicBezTo>
                      <a:pt x="339" y="416"/>
                      <a:pt x="519" y="347"/>
                      <a:pt x="693" y="270"/>
                    </a:cubicBezTo>
                    <a:cubicBezTo>
                      <a:pt x="665" y="160"/>
                      <a:pt x="665" y="160"/>
                      <a:pt x="665" y="160"/>
                    </a:cubicBezTo>
                    <a:moveTo>
                      <a:pt x="561" y="0"/>
                    </a:moveTo>
                    <a:lnTo>
                      <a:pt x="561" y="0"/>
                    </a:lnTo>
                    <a:cubicBezTo>
                      <a:pt x="554" y="0"/>
                      <a:pt x="541" y="8"/>
                      <a:pt x="533" y="8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7" y="209"/>
                      <a:pt x="14" y="201"/>
                      <a:pt x="28" y="201"/>
                    </a:cubicBezTo>
                    <a:cubicBezTo>
                      <a:pt x="69" y="201"/>
                      <a:pt x="104" y="229"/>
                      <a:pt x="111" y="270"/>
                    </a:cubicBezTo>
                    <a:cubicBezTo>
                      <a:pt x="125" y="340"/>
                      <a:pt x="125" y="340"/>
                      <a:pt x="125" y="340"/>
                    </a:cubicBezTo>
                    <a:cubicBezTo>
                      <a:pt x="305" y="264"/>
                      <a:pt x="478" y="187"/>
                      <a:pt x="658" y="112"/>
                    </a:cubicBezTo>
                    <a:cubicBezTo>
                      <a:pt x="644" y="70"/>
                      <a:pt x="644" y="70"/>
                      <a:pt x="644" y="70"/>
                    </a:cubicBezTo>
                    <a:cubicBezTo>
                      <a:pt x="637" y="28"/>
                      <a:pt x="602" y="0"/>
                      <a:pt x="5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66"/>
              <p:cNvSpPr/>
              <p:nvPr/>
            </p:nvSpPr>
            <p:spPr>
              <a:xfrm>
                <a:off x="3626335" y="4676980"/>
                <a:ext cx="7200" cy="17280"/>
              </a:xfrm>
              <a:custGeom>
                <a:avLst/>
                <a:gdLst/>
                <a:ahLst/>
                <a:cxnLst/>
                <a:rect l="l" t="t" r="r" b="b"/>
                <a:pathLst>
                  <a:path w="21" h="49" extrusionOk="0">
                    <a:moveTo>
                      <a:pt x="21" y="0"/>
                    </a:moveTo>
                    <a:lnTo>
                      <a:pt x="21" y="0"/>
                    </a:lnTo>
                    <a:cubicBezTo>
                      <a:pt x="21" y="14"/>
                      <a:pt x="7" y="35"/>
                      <a:pt x="0" y="49"/>
                    </a:cubicBezTo>
                    <a:cubicBezTo>
                      <a:pt x="7" y="35"/>
                      <a:pt x="21" y="14"/>
                      <a:pt x="21" y="0"/>
                    </a:cubicBezTo>
                    <a:close/>
                  </a:path>
                </a:pathLst>
              </a:custGeom>
              <a:solidFill>
                <a:srgbClr val="BDCBD4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6"/>
              <p:cNvSpPr/>
              <p:nvPr/>
            </p:nvSpPr>
            <p:spPr>
              <a:xfrm>
                <a:off x="3436975" y="4656820"/>
                <a:ext cx="196560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291" extrusionOk="0">
                    <a:moveTo>
                      <a:pt x="540" y="0"/>
                    </a:moveTo>
                    <a:lnTo>
                      <a:pt x="540" y="0"/>
                    </a:lnTo>
                    <a:cubicBezTo>
                      <a:pt x="360" y="63"/>
                      <a:pt x="180" y="125"/>
                      <a:pt x="0" y="188"/>
                    </a:cubicBezTo>
                    <a:cubicBezTo>
                      <a:pt x="14" y="222"/>
                      <a:pt x="14" y="222"/>
                      <a:pt x="14" y="222"/>
                    </a:cubicBezTo>
                    <a:cubicBezTo>
                      <a:pt x="14" y="250"/>
                      <a:pt x="14" y="271"/>
                      <a:pt x="0" y="291"/>
                    </a:cubicBezTo>
                    <a:cubicBezTo>
                      <a:pt x="484" y="125"/>
                      <a:pt x="484" y="125"/>
                      <a:pt x="484" y="125"/>
                    </a:cubicBezTo>
                    <a:cubicBezTo>
                      <a:pt x="506" y="119"/>
                      <a:pt x="512" y="111"/>
                      <a:pt x="526" y="105"/>
                    </a:cubicBezTo>
                    <a:cubicBezTo>
                      <a:pt x="533" y="91"/>
                      <a:pt x="547" y="70"/>
                      <a:pt x="547" y="56"/>
                    </a:cubicBezTo>
                    <a:cubicBezTo>
                      <a:pt x="547" y="42"/>
                      <a:pt x="547" y="35"/>
                      <a:pt x="547" y="22"/>
                    </a:cubicBezTo>
                    <a:cubicBezTo>
                      <a:pt x="540" y="0"/>
                      <a:pt x="540" y="0"/>
                      <a:pt x="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66"/>
              <p:cNvSpPr/>
              <p:nvPr/>
            </p:nvSpPr>
            <p:spPr>
              <a:xfrm>
                <a:off x="3601495" y="4527580"/>
                <a:ext cx="2160" cy="16920"/>
              </a:xfrm>
              <a:custGeom>
                <a:avLst/>
                <a:gdLst/>
                <a:ahLst/>
                <a:cxnLst/>
                <a:rect l="l" t="t" r="r" b="b"/>
                <a:pathLst>
                  <a:path w="7" h="48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7" y="48"/>
                      <a:pt x="7" y="48"/>
                      <a:pt x="7" y="48"/>
                    </a:cubicBezTo>
                    <a:lnTo>
                      <a:pt x="7" y="48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B8D9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66"/>
              <p:cNvSpPr/>
              <p:nvPr/>
            </p:nvSpPr>
            <p:spPr>
              <a:xfrm>
                <a:off x="2983015" y="4584460"/>
                <a:ext cx="635762" cy="19440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541" extrusionOk="0">
                    <a:moveTo>
                      <a:pt x="0" y="499"/>
                    </a:moveTo>
                    <a:lnTo>
                      <a:pt x="0" y="499"/>
                    </a:lnTo>
                    <a:lnTo>
                      <a:pt x="0" y="499"/>
                    </a:lnTo>
                    <a:cubicBezTo>
                      <a:pt x="21" y="541"/>
                      <a:pt x="21" y="541"/>
                      <a:pt x="21" y="541"/>
                    </a:cubicBezTo>
                    <a:lnTo>
                      <a:pt x="28" y="541"/>
                    </a:lnTo>
                    <a:cubicBezTo>
                      <a:pt x="0" y="499"/>
                      <a:pt x="0" y="499"/>
                      <a:pt x="0" y="499"/>
                    </a:cubicBezTo>
                    <a:moveTo>
                      <a:pt x="1185" y="70"/>
                    </a:moveTo>
                    <a:lnTo>
                      <a:pt x="1185" y="70"/>
                    </a:lnTo>
                    <a:cubicBezTo>
                      <a:pt x="900" y="181"/>
                      <a:pt x="610" y="292"/>
                      <a:pt x="319" y="389"/>
                    </a:cubicBezTo>
                    <a:cubicBezTo>
                      <a:pt x="305" y="395"/>
                      <a:pt x="292" y="403"/>
                      <a:pt x="284" y="403"/>
                    </a:cubicBezTo>
                    <a:cubicBezTo>
                      <a:pt x="305" y="444"/>
                      <a:pt x="305" y="444"/>
                      <a:pt x="305" y="444"/>
                    </a:cubicBezTo>
                    <a:cubicBezTo>
                      <a:pt x="603" y="347"/>
                      <a:pt x="900" y="236"/>
                      <a:pt x="1198" y="111"/>
                    </a:cubicBezTo>
                    <a:cubicBezTo>
                      <a:pt x="1185" y="70"/>
                      <a:pt x="1185" y="70"/>
                      <a:pt x="1185" y="70"/>
                    </a:cubicBezTo>
                    <a:moveTo>
                      <a:pt x="1753" y="0"/>
                    </a:moveTo>
                    <a:lnTo>
                      <a:pt x="1753" y="0"/>
                    </a:lnTo>
                    <a:lnTo>
                      <a:pt x="1753" y="0"/>
                    </a:lnTo>
                    <a:cubicBezTo>
                      <a:pt x="1767" y="49"/>
                      <a:pt x="1767" y="49"/>
                      <a:pt x="1767" y="49"/>
                    </a:cubicBezTo>
                    <a:lnTo>
                      <a:pt x="1767" y="49"/>
                    </a:lnTo>
                    <a:cubicBezTo>
                      <a:pt x="1753" y="0"/>
                      <a:pt x="1753" y="0"/>
                      <a:pt x="17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66"/>
              <p:cNvSpPr/>
              <p:nvPr/>
            </p:nvSpPr>
            <p:spPr>
              <a:xfrm>
                <a:off x="2983015" y="4729540"/>
                <a:ext cx="109440" cy="4932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38" extrusionOk="0">
                    <a:moveTo>
                      <a:pt x="284" y="0"/>
                    </a:moveTo>
                    <a:lnTo>
                      <a:pt x="284" y="0"/>
                    </a:lnTo>
                    <a:cubicBezTo>
                      <a:pt x="187" y="34"/>
                      <a:pt x="97" y="62"/>
                      <a:pt x="0" y="96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118" y="103"/>
                      <a:pt x="208" y="76"/>
                      <a:pt x="305" y="41"/>
                    </a:cubicBezTo>
                    <a:cubicBezTo>
                      <a:pt x="284" y="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675" rIns="90000" bIns="46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66"/>
              <p:cNvSpPr/>
              <p:nvPr/>
            </p:nvSpPr>
            <p:spPr>
              <a:xfrm>
                <a:off x="3003175" y="4642060"/>
                <a:ext cx="627838" cy="174240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485" extrusionOk="0">
                    <a:moveTo>
                      <a:pt x="0" y="444"/>
                    </a:moveTo>
                    <a:lnTo>
                      <a:pt x="0" y="444"/>
                    </a:lnTo>
                    <a:lnTo>
                      <a:pt x="0" y="444"/>
                    </a:lnTo>
                    <a:cubicBezTo>
                      <a:pt x="21" y="485"/>
                      <a:pt x="21" y="485"/>
                      <a:pt x="21" y="485"/>
                    </a:cubicBezTo>
                    <a:lnTo>
                      <a:pt x="21" y="485"/>
                    </a:lnTo>
                    <a:cubicBezTo>
                      <a:pt x="0" y="444"/>
                      <a:pt x="0" y="444"/>
                      <a:pt x="0" y="444"/>
                    </a:cubicBezTo>
                    <a:moveTo>
                      <a:pt x="1164" y="49"/>
                    </a:moveTo>
                    <a:lnTo>
                      <a:pt x="1164" y="49"/>
                    </a:lnTo>
                    <a:cubicBezTo>
                      <a:pt x="872" y="160"/>
                      <a:pt x="582" y="263"/>
                      <a:pt x="284" y="360"/>
                    </a:cubicBezTo>
                    <a:cubicBezTo>
                      <a:pt x="305" y="402"/>
                      <a:pt x="305" y="402"/>
                      <a:pt x="305" y="402"/>
                    </a:cubicBezTo>
                    <a:cubicBezTo>
                      <a:pt x="595" y="305"/>
                      <a:pt x="886" y="207"/>
                      <a:pt x="1177" y="97"/>
                    </a:cubicBezTo>
                    <a:cubicBezTo>
                      <a:pt x="1164" y="49"/>
                      <a:pt x="1164" y="49"/>
                      <a:pt x="1164" y="49"/>
                    </a:cubicBezTo>
                    <a:moveTo>
                      <a:pt x="1731" y="0"/>
                    </a:moveTo>
                    <a:lnTo>
                      <a:pt x="1731" y="0"/>
                    </a:lnTo>
                    <a:lnTo>
                      <a:pt x="1731" y="0"/>
                    </a:lnTo>
                    <a:cubicBezTo>
                      <a:pt x="1745" y="41"/>
                      <a:pt x="1745" y="41"/>
                      <a:pt x="1745" y="41"/>
                    </a:cubicBezTo>
                    <a:lnTo>
                      <a:pt x="1745" y="41"/>
                    </a:lnTo>
                    <a:cubicBezTo>
                      <a:pt x="1731" y="0"/>
                      <a:pt x="1731" y="0"/>
                      <a:pt x="17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6"/>
              <p:cNvSpPr/>
              <p:nvPr/>
            </p:nvSpPr>
            <p:spPr>
              <a:xfrm>
                <a:off x="3003175" y="4771660"/>
                <a:ext cx="109440" cy="4464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25" extrusionOk="0">
                    <a:moveTo>
                      <a:pt x="284" y="0"/>
                    </a:moveTo>
                    <a:lnTo>
                      <a:pt x="284" y="0"/>
                    </a:lnTo>
                    <a:cubicBezTo>
                      <a:pt x="277" y="0"/>
                      <a:pt x="277" y="0"/>
                      <a:pt x="277" y="0"/>
                    </a:cubicBezTo>
                    <a:cubicBezTo>
                      <a:pt x="187" y="28"/>
                      <a:pt x="90" y="56"/>
                      <a:pt x="0" y="84"/>
                    </a:cubicBezTo>
                    <a:cubicBezTo>
                      <a:pt x="21" y="125"/>
                      <a:pt x="21" y="125"/>
                      <a:pt x="21" y="125"/>
                    </a:cubicBezTo>
                    <a:cubicBezTo>
                      <a:pt x="118" y="97"/>
                      <a:pt x="208" y="70"/>
                      <a:pt x="305" y="42"/>
                    </a:cubicBezTo>
                    <a:cubicBezTo>
                      <a:pt x="284" y="0"/>
                      <a:pt x="284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66"/>
              <p:cNvSpPr/>
              <p:nvPr/>
            </p:nvSpPr>
            <p:spPr>
              <a:xfrm>
                <a:off x="3125215" y="4706860"/>
                <a:ext cx="311401" cy="119520"/>
              </a:xfrm>
              <a:custGeom>
                <a:avLst/>
                <a:gdLst/>
                <a:ahLst/>
                <a:cxnLst/>
                <a:rect l="l" t="t" r="r" b="b"/>
                <a:pathLst>
                  <a:path w="866" h="333" extrusionOk="0">
                    <a:moveTo>
                      <a:pt x="859" y="0"/>
                    </a:moveTo>
                    <a:lnTo>
                      <a:pt x="859" y="0"/>
                    </a:lnTo>
                    <a:cubicBezTo>
                      <a:pt x="568" y="97"/>
                      <a:pt x="284" y="194"/>
                      <a:pt x="0" y="291"/>
                    </a:cubicBezTo>
                    <a:cubicBezTo>
                      <a:pt x="21" y="333"/>
                      <a:pt x="21" y="333"/>
                      <a:pt x="21" y="333"/>
                    </a:cubicBezTo>
                    <a:cubicBezTo>
                      <a:pt x="187" y="277"/>
                      <a:pt x="347" y="222"/>
                      <a:pt x="513" y="166"/>
                    </a:cubicBezTo>
                    <a:cubicBezTo>
                      <a:pt x="630" y="132"/>
                      <a:pt x="748" y="90"/>
                      <a:pt x="866" y="49"/>
                    </a:cubicBezTo>
                    <a:cubicBezTo>
                      <a:pt x="859" y="0"/>
                      <a:pt x="859" y="0"/>
                      <a:pt x="8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66"/>
              <p:cNvSpPr/>
              <p:nvPr/>
            </p:nvSpPr>
            <p:spPr>
              <a:xfrm>
                <a:off x="3025495" y="4811620"/>
                <a:ext cx="106920" cy="49680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39" extrusionOk="0">
                    <a:moveTo>
                      <a:pt x="277" y="0"/>
                    </a:moveTo>
                    <a:lnTo>
                      <a:pt x="277" y="0"/>
                    </a:lnTo>
                    <a:lnTo>
                      <a:pt x="277" y="0"/>
                    </a:lnTo>
                    <a:cubicBezTo>
                      <a:pt x="187" y="34"/>
                      <a:pt x="90" y="62"/>
                      <a:pt x="0" y="97"/>
                    </a:cubicBezTo>
                    <a:cubicBezTo>
                      <a:pt x="21" y="139"/>
                      <a:pt x="21" y="139"/>
                      <a:pt x="21" y="139"/>
                    </a:cubicBezTo>
                    <a:cubicBezTo>
                      <a:pt x="118" y="104"/>
                      <a:pt x="208" y="76"/>
                      <a:pt x="298" y="42"/>
                    </a:cubicBezTo>
                    <a:cubicBezTo>
                      <a:pt x="277" y="0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5025" rIns="90000" bIns="502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66"/>
              <p:cNvSpPr/>
              <p:nvPr/>
            </p:nvSpPr>
            <p:spPr>
              <a:xfrm>
                <a:off x="3409615" y="4527580"/>
                <a:ext cx="221400" cy="196560"/>
              </a:xfrm>
              <a:custGeom>
                <a:avLst/>
                <a:gdLst/>
                <a:ahLst/>
                <a:cxnLst/>
                <a:rect l="l" t="t" r="r" b="b"/>
                <a:pathLst>
                  <a:path w="616" h="547" extrusionOk="0">
                    <a:moveTo>
                      <a:pt x="602" y="318"/>
                    </a:moveTo>
                    <a:lnTo>
                      <a:pt x="602" y="318"/>
                    </a:lnTo>
                    <a:cubicBezTo>
                      <a:pt x="519" y="346"/>
                      <a:pt x="429" y="373"/>
                      <a:pt x="346" y="401"/>
                    </a:cubicBezTo>
                    <a:cubicBezTo>
                      <a:pt x="249" y="436"/>
                      <a:pt x="159" y="470"/>
                      <a:pt x="69" y="498"/>
                    </a:cubicBezTo>
                    <a:cubicBezTo>
                      <a:pt x="76" y="547"/>
                      <a:pt x="76" y="547"/>
                      <a:pt x="76" y="547"/>
                    </a:cubicBezTo>
                    <a:cubicBezTo>
                      <a:pt x="256" y="484"/>
                      <a:pt x="436" y="422"/>
                      <a:pt x="616" y="359"/>
                    </a:cubicBezTo>
                    <a:cubicBezTo>
                      <a:pt x="602" y="318"/>
                      <a:pt x="602" y="318"/>
                      <a:pt x="602" y="318"/>
                    </a:cubicBezTo>
                    <a:moveTo>
                      <a:pt x="568" y="158"/>
                    </a:moveTo>
                    <a:lnTo>
                      <a:pt x="568" y="158"/>
                    </a:lnTo>
                    <a:cubicBezTo>
                      <a:pt x="394" y="235"/>
                      <a:pt x="214" y="304"/>
                      <a:pt x="35" y="367"/>
                    </a:cubicBezTo>
                    <a:cubicBezTo>
                      <a:pt x="48" y="415"/>
                      <a:pt x="48" y="415"/>
                      <a:pt x="48" y="415"/>
                    </a:cubicBezTo>
                    <a:cubicBezTo>
                      <a:pt x="228" y="353"/>
                      <a:pt x="402" y="283"/>
                      <a:pt x="582" y="207"/>
                    </a:cubicBezTo>
                    <a:cubicBezTo>
                      <a:pt x="568" y="158"/>
                      <a:pt x="568" y="158"/>
                      <a:pt x="568" y="158"/>
                    </a:cubicBezTo>
                    <a:moveTo>
                      <a:pt x="533" y="0"/>
                    </a:moveTo>
                    <a:lnTo>
                      <a:pt x="533" y="0"/>
                    </a:lnTo>
                    <a:cubicBezTo>
                      <a:pt x="353" y="75"/>
                      <a:pt x="180" y="152"/>
                      <a:pt x="0" y="228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66" y="207"/>
                      <a:pt x="318" y="145"/>
                      <a:pt x="471" y="83"/>
                    </a:cubicBezTo>
                    <a:cubicBezTo>
                      <a:pt x="491" y="69"/>
                      <a:pt x="519" y="55"/>
                      <a:pt x="540" y="48"/>
                    </a:cubicBezTo>
                    <a:cubicBezTo>
                      <a:pt x="533" y="0"/>
                      <a:pt x="533" y="0"/>
                      <a:pt x="5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40" name="Google Shape;1040;p66"/>
          <p:cNvGrpSpPr/>
          <p:nvPr/>
        </p:nvGrpSpPr>
        <p:grpSpPr>
          <a:xfrm>
            <a:off x="1496969" y="3398319"/>
            <a:ext cx="933397" cy="942518"/>
            <a:chOff x="2661570" y="3921053"/>
            <a:chExt cx="1213938" cy="1225801"/>
          </a:xfrm>
        </p:grpSpPr>
        <p:sp>
          <p:nvSpPr>
            <p:cNvPr id="1041" name="Google Shape;1041;p66"/>
            <p:cNvSpPr/>
            <p:nvPr/>
          </p:nvSpPr>
          <p:spPr>
            <a:xfrm>
              <a:off x="2667013" y="3924425"/>
              <a:ext cx="1208495" cy="1219077"/>
            </a:xfrm>
            <a:custGeom>
              <a:avLst/>
              <a:gdLst/>
              <a:ahLst/>
              <a:cxnLst/>
              <a:rect l="l" t="t" r="r" b="b"/>
              <a:pathLst>
                <a:path w="4802" h="4844" extrusionOk="0">
                  <a:moveTo>
                    <a:pt x="79" y="4611"/>
                  </a:moveTo>
                  <a:lnTo>
                    <a:pt x="79" y="4611"/>
                  </a:lnTo>
                  <a:cubicBezTo>
                    <a:pt x="857" y="3921"/>
                    <a:pt x="857" y="3921"/>
                    <a:pt x="857" y="3921"/>
                  </a:cubicBezTo>
                  <a:cubicBezTo>
                    <a:pt x="955" y="3832"/>
                    <a:pt x="955" y="3832"/>
                    <a:pt x="955" y="3832"/>
                  </a:cubicBezTo>
                  <a:cubicBezTo>
                    <a:pt x="975" y="3852"/>
                    <a:pt x="986" y="3862"/>
                    <a:pt x="1005" y="3872"/>
                  </a:cubicBezTo>
                  <a:cubicBezTo>
                    <a:pt x="877" y="4000"/>
                    <a:pt x="877" y="4000"/>
                    <a:pt x="877" y="4000"/>
                  </a:cubicBezTo>
                  <a:cubicBezTo>
                    <a:pt x="178" y="4699"/>
                    <a:pt x="178" y="4699"/>
                    <a:pt x="178" y="4699"/>
                  </a:cubicBezTo>
                  <a:cubicBezTo>
                    <a:pt x="178" y="4699"/>
                    <a:pt x="296" y="4758"/>
                    <a:pt x="453" y="4807"/>
                  </a:cubicBezTo>
                  <a:cubicBezTo>
                    <a:pt x="700" y="4867"/>
                    <a:pt x="1044" y="4887"/>
                    <a:pt x="1340" y="4611"/>
                  </a:cubicBezTo>
                  <a:cubicBezTo>
                    <a:pt x="1586" y="4384"/>
                    <a:pt x="1586" y="4118"/>
                    <a:pt x="1517" y="3911"/>
                  </a:cubicBezTo>
                  <a:cubicBezTo>
                    <a:pt x="1783" y="3881"/>
                    <a:pt x="2059" y="3783"/>
                    <a:pt x="2315" y="3665"/>
                  </a:cubicBezTo>
                  <a:cubicBezTo>
                    <a:pt x="2492" y="3990"/>
                    <a:pt x="2492" y="3990"/>
                    <a:pt x="2492" y="3990"/>
                  </a:cubicBezTo>
                  <a:cubicBezTo>
                    <a:pt x="2710" y="3862"/>
                    <a:pt x="2779" y="3547"/>
                    <a:pt x="2779" y="3547"/>
                  </a:cubicBezTo>
                  <a:cubicBezTo>
                    <a:pt x="2985" y="3478"/>
                    <a:pt x="3694" y="3251"/>
                    <a:pt x="4226" y="2827"/>
                  </a:cubicBezTo>
                  <a:cubicBezTo>
                    <a:pt x="4472" y="2630"/>
                    <a:pt x="4679" y="2384"/>
                    <a:pt x="4788" y="2099"/>
                  </a:cubicBezTo>
                  <a:cubicBezTo>
                    <a:pt x="4856" y="1932"/>
                    <a:pt x="4670" y="1636"/>
                    <a:pt x="4414" y="1439"/>
                  </a:cubicBezTo>
                  <a:lnTo>
                    <a:pt x="4414" y="1439"/>
                  </a:lnTo>
                  <a:cubicBezTo>
                    <a:pt x="4403" y="1439"/>
                    <a:pt x="4403" y="1428"/>
                    <a:pt x="4394" y="1428"/>
                  </a:cubicBezTo>
                  <a:cubicBezTo>
                    <a:pt x="4394" y="1419"/>
                    <a:pt x="4394" y="1419"/>
                    <a:pt x="4383" y="1419"/>
                  </a:cubicBezTo>
                  <a:cubicBezTo>
                    <a:pt x="4383" y="1419"/>
                    <a:pt x="4374" y="1410"/>
                    <a:pt x="4364" y="1410"/>
                  </a:cubicBezTo>
                  <a:cubicBezTo>
                    <a:pt x="4364" y="1410"/>
                    <a:pt x="4364" y="1399"/>
                    <a:pt x="4354" y="1399"/>
                  </a:cubicBezTo>
                  <a:cubicBezTo>
                    <a:pt x="4354" y="1399"/>
                    <a:pt x="4345" y="1390"/>
                    <a:pt x="4334" y="1390"/>
                  </a:cubicBezTo>
                  <a:cubicBezTo>
                    <a:pt x="4334" y="1390"/>
                    <a:pt x="4334" y="1379"/>
                    <a:pt x="4325" y="1379"/>
                  </a:cubicBezTo>
                  <a:cubicBezTo>
                    <a:pt x="4325" y="1379"/>
                    <a:pt x="4315" y="1370"/>
                    <a:pt x="4305" y="1370"/>
                  </a:cubicBezTo>
                  <a:cubicBezTo>
                    <a:pt x="4305" y="1370"/>
                    <a:pt x="4305" y="1359"/>
                    <a:pt x="4295" y="1359"/>
                  </a:cubicBezTo>
                  <a:cubicBezTo>
                    <a:pt x="4285" y="1359"/>
                    <a:pt x="4285" y="1350"/>
                    <a:pt x="4275" y="1350"/>
                  </a:cubicBezTo>
                  <a:cubicBezTo>
                    <a:pt x="4275" y="1350"/>
                    <a:pt x="4265" y="1350"/>
                    <a:pt x="4265" y="1340"/>
                  </a:cubicBezTo>
                  <a:cubicBezTo>
                    <a:pt x="4256" y="1340"/>
                    <a:pt x="4256" y="1340"/>
                    <a:pt x="4246" y="1330"/>
                  </a:cubicBezTo>
                  <a:lnTo>
                    <a:pt x="4236" y="1330"/>
                  </a:lnTo>
                  <a:cubicBezTo>
                    <a:pt x="4226" y="1321"/>
                    <a:pt x="4216" y="1321"/>
                    <a:pt x="4216" y="1321"/>
                  </a:cubicBezTo>
                  <a:cubicBezTo>
                    <a:pt x="4206" y="1310"/>
                    <a:pt x="4206" y="1310"/>
                    <a:pt x="4206" y="1310"/>
                  </a:cubicBezTo>
                  <a:cubicBezTo>
                    <a:pt x="4197" y="1310"/>
                    <a:pt x="4187" y="1301"/>
                    <a:pt x="4187" y="1301"/>
                  </a:cubicBezTo>
                  <a:cubicBezTo>
                    <a:pt x="4177" y="1301"/>
                    <a:pt x="4177" y="1301"/>
                    <a:pt x="4177" y="1301"/>
                  </a:cubicBezTo>
                  <a:cubicBezTo>
                    <a:pt x="4157" y="1291"/>
                    <a:pt x="4137" y="1281"/>
                    <a:pt x="4118" y="1281"/>
                  </a:cubicBezTo>
                  <a:lnTo>
                    <a:pt x="4118" y="1281"/>
                  </a:lnTo>
                  <a:cubicBezTo>
                    <a:pt x="4118" y="1271"/>
                    <a:pt x="4108" y="1271"/>
                    <a:pt x="4098" y="1271"/>
                  </a:cubicBezTo>
                  <a:lnTo>
                    <a:pt x="4088" y="1271"/>
                  </a:lnTo>
                  <a:cubicBezTo>
                    <a:pt x="4079" y="1261"/>
                    <a:pt x="4079" y="1261"/>
                    <a:pt x="4068" y="1261"/>
                  </a:cubicBezTo>
                  <a:cubicBezTo>
                    <a:pt x="4059" y="1261"/>
                    <a:pt x="4059" y="1261"/>
                    <a:pt x="4059" y="1261"/>
                  </a:cubicBezTo>
                  <a:cubicBezTo>
                    <a:pt x="4049" y="1261"/>
                    <a:pt x="4039" y="1252"/>
                    <a:pt x="4039" y="1252"/>
                  </a:cubicBezTo>
                  <a:cubicBezTo>
                    <a:pt x="4029" y="1252"/>
                    <a:pt x="4029" y="1252"/>
                    <a:pt x="4019" y="1252"/>
                  </a:cubicBezTo>
                  <a:cubicBezTo>
                    <a:pt x="4019" y="1252"/>
                    <a:pt x="4010" y="1252"/>
                    <a:pt x="3999" y="1252"/>
                  </a:cubicBezTo>
                  <a:lnTo>
                    <a:pt x="3990" y="1241"/>
                  </a:lnTo>
                  <a:cubicBezTo>
                    <a:pt x="3980" y="1241"/>
                    <a:pt x="3980" y="1241"/>
                    <a:pt x="3970" y="1241"/>
                  </a:cubicBezTo>
                  <a:lnTo>
                    <a:pt x="3961" y="1241"/>
                  </a:lnTo>
                  <a:cubicBezTo>
                    <a:pt x="3950" y="1241"/>
                    <a:pt x="3941" y="1241"/>
                    <a:pt x="3941" y="1241"/>
                  </a:cubicBezTo>
                  <a:cubicBezTo>
                    <a:pt x="3930" y="1241"/>
                    <a:pt x="3930" y="1241"/>
                    <a:pt x="3930" y="1241"/>
                  </a:cubicBezTo>
                  <a:cubicBezTo>
                    <a:pt x="3892" y="1241"/>
                    <a:pt x="3861" y="1241"/>
                    <a:pt x="3823" y="1252"/>
                  </a:cubicBezTo>
                  <a:lnTo>
                    <a:pt x="3812" y="1252"/>
                  </a:lnTo>
                  <a:cubicBezTo>
                    <a:pt x="3812" y="1252"/>
                    <a:pt x="3803" y="1252"/>
                    <a:pt x="3792" y="1252"/>
                  </a:cubicBezTo>
                  <a:lnTo>
                    <a:pt x="3783" y="1252"/>
                  </a:lnTo>
                  <a:cubicBezTo>
                    <a:pt x="3773" y="1261"/>
                    <a:pt x="3773" y="1261"/>
                    <a:pt x="3763" y="1261"/>
                  </a:cubicBezTo>
                  <a:lnTo>
                    <a:pt x="3753" y="1261"/>
                  </a:lnTo>
                  <a:cubicBezTo>
                    <a:pt x="3743" y="1271"/>
                    <a:pt x="3743" y="1271"/>
                    <a:pt x="3734" y="1271"/>
                  </a:cubicBezTo>
                  <a:lnTo>
                    <a:pt x="3724" y="1271"/>
                  </a:lnTo>
                  <a:cubicBezTo>
                    <a:pt x="3714" y="1281"/>
                    <a:pt x="3714" y="1281"/>
                    <a:pt x="3704" y="1281"/>
                  </a:cubicBezTo>
                  <a:cubicBezTo>
                    <a:pt x="3704" y="1291"/>
                    <a:pt x="3704" y="1291"/>
                    <a:pt x="3694" y="1291"/>
                  </a:cubicBezTo>
                  <a:cubicBezTo>
                    <a:pt x="3694" y="1291"/>
                    <a:pt x="3684" y="1301"/>
                    <a:pt x="3674" y="1301"/>
                  </a:cubicBezTo>
                  <a:lnTo>
                    <a:pt x="3674" y="1301"/>
                  </a:lnTo>
                  <a:cubicBezTo>
                    <a:pt x="3635" y="1321"/>
                    <a:pt x="3606" y="1350"/>
                    <a:pt x="3576" y="1379"/>
                  </a:cubicBezTo>
                  <a:lnTo>
                    <a:pt x="3576" y="1379"/>
                  </a:lnTo>
                  <a:cubicBezTo>
                    <a:pt x="3566" y="1390"/>
                    <a:pt x="3556" y="1399"/>
                    <a:pt x="3556" y="1410"/>
                  </a:cubicBezTo>
                  <a:cubicBezTo>
                    <a:pt x="3546" y="1410"/>
                    <a:pt x="3546" y="1410"/>
                    <a:pt x="3546" y="1410"/>
                  </a:cubicBezTo>
                  <a:cubicBezTo>
                    <a:pt x="3537" y="1419"/>
                    <a:pt x="3537" y="1428"/>
                    <a:pt x="3527" y="1428"/>
                  </a:cubicBezTo>
                  <a:cubicBezTo>
                    <a:pt x="3527" y="1439"/>
                    <a:pt x="3527" y="1439"/>
                    <a:pt x="3527" y="1439"/>
                  </a:cubicBezTo>
                  <a:cubicBezTo>
                    <a:pt x="3517" y="1448"/>
                    <a:pt x="3517" y="1459"/>
                    <a:pt x="3507" y="1468"/>
                  </a:cubicBezTo>
                  <a:lnTo>
                    <a:pt x="3497" y="1468"/>
                  </a:lnTo>
                  <a:cubicBezTo>
                    <a:pt x="3497" y="1478"/>
                    <a:pt x="3488" y="1488"/>
                    <a:pt x="3488" y="1497"/>
                  </a:cubicBezTo>
                  <a:lnTo>
                    <a:pt x="3477" y="1508"/>
                  </a:lnTo>
                  <a:cubicBezTo>
                    <a:pt x="3477" y="1517"/>
                    <a:pt x="3468" y="1528"/>
                    <a:pt x="3468" y="1537"/>
                  </a:cubicBezTo>
                  <a:cubicBezTo>
                    <a:pt x="3458" y="1537"/>
                    <a:pt x="3458" y="1537"/>
                    <a:pt x="3458" y="1537"/>
                  </a:cubicBezTo>
                  <a:cubicBezTo>
                    <a:pt x="3448" y="1566"/>
                    <a:pt x="3438" y="1596"/>
                    <a:pt x="3428" y="1616"/>
                  </a:cubicBezTo>
                  <a:cubicBezTo>
                    <a:pt x="3399" y="1675"/>
                    <a:pt x="3379" y="1734"/>
                    <a:pt x="3350" y="1793"/>
                  </a:cubicBezTo>
                  <a:lnTo>
                    <a:pt x="3350" y="1793"/>
                  </a:lnTo>
                  <a:cubicBezTo>
                    <a:pt x="3339" y="1813"/>
                    <a:pt x="3330" y="1832"/>
                    <a:pt x="3310" y="1852"/>
                  </a:cubicBezTo>
                  <a:cubicBezTo>
                    <a:pt x="3310" y="1852"/>
                    <a:pt x="3301" y="1862"/>
                    <a:pt x="3301" y="1872"/>
                  </a:cubicBezTo>
                  <a:cubicBezTo>
                    <a:pt x="3290" y="1892"/>
                    <a:pt x="3281" y="1901"/>
                    <a:pt x="3270" y="1912"/>
                  </a:cubicBezTo>
                  <a:cubicBezTo>
                    <a:pt x="3270" y="1932"/>
                    <a:pt x="3261" y="1941"/>
                    <a:pt x="3251" y="1961"/>
                  </a:cubicBezTo>
                  <a:cubicBezTo>
                    <a:pt x="3241" y="1970"/>
                    <a:pt x="3232" y="1981"/>
                    <a:pt x="3221" y="1990"/>
                  </a:cubicBezTo>
                  <a:cubicBezTo>
                    <a:pt x="3221" y="2010"/>
                    <a:pt x="3212" y="2019"/>
                    <a:pt x="3201" y="2030"/>
                  </a:cubicBezTo>
                  <a:cubicBezTo>
                    <a:pt x="3192" y="2039"/>
                    <a:pt x="3182" y="2050"/>
                    <a:pt x="3182" y="2059"/>
                  </a:cubicBezTo>
                  <a:cubicBezTo>
                    <a:pt x="3162" y="2079"/>
                    <a:pt x="3143" y="2108"/>
                    <a:pt x="3123" y="2138"/>
                  </a:cubicBezTo>
                  <a:cubicBezTo>
                    <a:pt x="3113" y="2138"/>
                    <a:pt x="3113" y="2148"/>
                    <a:pt x="3103" y="2158"/>
                  </a:cubicBezTo>
                  <a:cubicBezTo>
                    <a:pt x="3093" y="2168"/>
                    <a:pt x="3083" y="2177"/>
                    <a:pt x="3074" y="2197"/>
                  </a:cubicBezTo>
                  <a:cubicBezTo>
                    <a:pt x="3064" y="2207"/>
                    <a:pt x="3054" y="2207"/>
                    <a:pt x="3054" y="2217"/>
                  </a:cubicBezTo>
                  <a:cubicBezTo>
                    <a:pt x="3044" y="2227"/>
                    <a:pt x="3024" y="2246"/>
                    <a:pt x="3015" y="2256"/>
                  </a:cubicBezTo>
                  <a:cubicBezTo>
                    <a:pt x="3015" y="2266"/>
                    <a:pt x="3005" y="2266"/>
                    <a:pt x="2995" y="2276"/>
                  </a:cubicBezTo>
                  <a:cubicBezTo>
                    <a:pt x="2985" y="2286"/>
                    <a:pt x="2975" y="2305"/>
                    <a:pt x="2965" y="2315"/>
                  </a:cubicBezTo>
                  <a:cubicBezTo>
                    <a:pt x="2955" y="2325"/>
                    <a:pt x="2946" y="2325"/>
                    <a:pt x="2946" y="2335"/>
                  </a:cubicBezTo>
                  <a:cubicBezTo>
                    <a:pt x="2926" y="2345"/>
                    <a:pt x="2916" y="2355"/>
                    <a:pt x="2906" y="2374"/>
                  </a:cubicBezTo>
                  <a:cubicBezTo>
                    <a:pt x="2897" y="2374"/>
                    <a:pt x="2897" y="2384"/>
                    <a:pt x="2886" y="2384"/>
                  </a:cubicBezTo>
                  <a:cubicBezTo>
                    <a:pt x="2877" y="2404"/>
                    <a:pt x="2866" y="2414"/>
                    <a:pt x="2847" y="2423"/>
                  </a:cubicBezTo>
                  <a:lnTo>
                    <a:pt x="2837" y="2434"/>
                  </a:lnTo>
                  <a:cubicBezTo>
                    <a:pt x="2788" y="2483"/>
                    <a:pt x="2748" y="2523"/>
                    <a:pt x="2699" y="2552"/>
                  </a:cubicBezTo>
                  <a:cubicBezTo>
                    <a:pt x="2699" y="2561"/>
                    <a:pt x="2690" y="2561"/>
                    <a:pt x="2690" y="2561"/>
                  </a:cubicBezTo>
                  <a:cubicBezTo>
                    <a:pt x="2670" y="2572"/>
                    <a:pt x="2660" y="2592"/>
                    <a:pt x="2650" y="2601"/>
                  </a:cubicBezTo>
                  <a:cubicBezTo>
                    <a:pt x="2640" y="2601"/>
                    <a:pt x="2640" y="2601"/>
                    <a:pt x="2630" y="2611"/>
                  </a:cubicBezTo>
                  <a:cubicBezTo>
                    <a:pt x="2621" y="2621"/>
                    <a:pt x="2610" y="2630"/>
                    <a:pt x="2591" y="2641"/>
                  </a:cubicBezTo>
                  <a:cubicBezTo>
                    <a:pt x="2591" y="2641"/>
                    <a:pt x="2581" y="2650"/>
                    <a:pt x="2571" y="2650"/>
                  </a:cubicBezTo>
                  <a:cubicBezTo>
                    <a:pt x="2561" y="2660"/>
                    <a:pt x="2552" y="2670"/>
                    <a:pt x="2542" y="2680"/>
                  </a:cubicBezTo>
                  <a:cubicBezTo>
                    <a:pt x="2532" y="2680"/>
                    <a:pt x="2532" y="2690"/>
                    <a:pt x="2522" y="2690"/>
                  </a:cubicBezTo>
                  <a:cubicBezTo>
                    <a:pt x="2512" y="2699"/>
                    <a:pt x="2492" y="2710"/>
                    <a:pt x="2483" y="2719"/>
                  </a:cubicBezTo>
                  <a:cubicBezTo>
                    <a:pt x="2483" y="2719"/>
                    <a:pt x="2473" y="2719"/>
                    <a:pt x="2473" y="2729"/>
                  </a:cubicBezTo>
                  <a:cubicBezTo>
                    <a:pt x="2414" y="2768"/>
                    <a:pt x="2355" y="2808"/>
                    <a:pt x="2295" y="2837"/>
                  </a:cubicBezTo>
                  <a:cubicBezTo>
                    <a:pt x="2295" y="2837"/>
                    <a:pt x="2295" y="2847"/>
                    <a:pt x="2286" y="2847"/>
                  </a:cubicBezTo>
                  <a:cubicBezTo>
                    <a:pt x="2275" y="2847"/>
                    <a:pt x="2266" y="2857"/>
                    <a:pt x="2256" y="2867"/>
                  </a:cubicBezTo>
                  <a:lnTo>
                    <a:pt x="2246" y="2867"/>
                  </a:lnTo>
                  <a:cubicBezTo>
                    <a:pt x="2237" y="2877"/>
                    <a:pt x="2226" y="2887"/>
                    <a:pt x="2217" y="2887"/>
                  </a:cubicBezTo>
                  <a:cubicBezTo>
                    <a:pt x="2206" y="2896"/>
                    <a:pt x="2206" y="2896"/>
                    <a:pt x="2206" y="2896"/>
                  </a:cubicBezTo>
                  <a:cubicBezTo>
                    <a:pt x="2197" y="2906"/>
                    <a:pt x="2177" y="2906"/>
                    <a:pt x="2168" y="2916"/>
                  </a:cubicBezTo>
                  <a:lnTo>
                    <a:pt x="2168" y="2916"/>
                  </a:lnTo>
                  <a:cubicBezTo>
                    <a:pt x="2049" y="2985"/>
                    <a:pt x="1970" y="3014"/>
                    <a:pt x="1970" y="3014"/>
                  </a:cubicBezTo>
                  <a:lnTo>
                    <a:pt x="1970" y="3014"/>
                  </a:lnTo>
                  <a:lnTo>
                    <a:pt x="1970" y="3014"/>
                  </a:lnTo>
                  <a:cubicBezTo>
                    <a:pt x="2039" y="3143"/>
                    <a:pt x="2039" y="3143"/>
                    <a:pt x="2039" y="3143"/>
                  </a:cubicBezTo>
                  <a:cubicBezTo>
                    <a:pt x="1823" y="3251"/>
                    <a:pt x="1606" y="3320"/>
                    <a:pt x="1428" y="3330"/>
                  </a:cubicBezTo>
                  <a:cubicBezTo>
                    <a:pt x="1448" y="3163"/>
                    <a:pt x="1527" y="2946"/>
                    <a:pt x="1635" y="2739"/>
                  </a:cubicBezTo>
                  <a:cubicBezTo>
                    <a:pt x="1764" y="2808"/>
                    <a:pt x="1764" y="2808"/>
                    <a:pt x="1764" y="2808"/>
                  </a:cubicBezTo>
                  <a:cubicBezTo>
                    <a:pt x="1764" y="2808"/>
                    <a:pt x="2168" y="1921"/>
                    <a:pt x="2946" y="1497"/>
                  </a:cubicBezTo>
                  <a:cubicBezTo>
                    <a:pt x="3024" y="1459"/>
                    <a:pt x="3103" y="1419"/>
                    <a:pt x="3192" y="1379"/>
                  </a:cubicBezTo>
                  <a:cubicBezTo>
                    <a:pt x="3990" y="1084"/>
                    <a:pt x="3388" y="197"/>
                    <a:pt x="2955" y="30"/>
                  </a:cubicBezTo>
                  <a:lnTo>
                    <a:pt x="2955" y="30"/>
                  </a:lnTo>
                  <a:cubicBezTo>
                    <a:pt x="2946" y="20"/>
                    <a:pt x="2936" y="20"/>
                    <a:pt x="2926" y="20"/>
                  </a:cubicBezTo>
                  <a:lnTo>
                    <a:pt x="2926" y="20"/>
                  </a:lnTo>
                  <a:cubicBezTo>
                    <a:pt x="2906" y="10"/>
                    <a:pt x="2886" y="0"/>
                    <a:pt x="2866" y="0"/>
                  </a:cubicBezTo>
                  <a:lnTo>
                    <a:pt x="2866" y="0"/>
                  </a:lnTo>
                  <a:cubicBezTo>
                    <a:pt x="2857" y="0"/>
                    <a:pt x="2847" y="0"/>
                    <a:pt x="2847" y="0"/>
                  </a:cubicBezTo>
                  <a:lnTo>
                    <a:pt x="2837" y="0"/>
                  </a:lnTo>
                  <a:cubicBezTo>
                    <a:pt x="2828" y="0"/>
                    <a:pt x="2828" y="0"/>
                    <a:pt x="2828" y="0"/>
                  </a:cubicBezTo>
                  <a:cubicBezTo>
                    <a:pt x="2817" y="0"/>
                    <a:pt x="2817" y="0"/>
                    <a:pt x="2808" y="0"/>
                  </a:cubicBezTo>
                  <a:lnTo>
                    <a:pt x="2797" y="0"/>
                  </a:lnTo>
                  <a:lnTo>
                    <a:pt x="2788" y="0"/>
                  </a:lnTo>
                  <a:lnTo>
                    <a:pt x="2779" y="0"/>
                  </a:lnTo>
                  <a:lnTo>
                    <a:pt x="2768" y="0"/>
                  </a:lnTo>
                  <a:cubicBezTo>
                    <a:pt x="2759" y="0"/>
                    <a:pt x="2759" y="0"/>
                    <a:pt x="2759" y="0"/>
                  </a:cubicBezTo>
                  <a:cubicBezTo>
                    <a:pt x="2759" y="10"/>
                    <a:pt x="2748" y="10"/>
                    <a:pt x="2748" y="10"/>
                  </a:cubicBezTo>
                  <a:cubicBezTo>
                    <a:pt x="2719" y="20"/>
                    <a:pt x="2690" y="30"/>
                    <a:pt x="2660" y="40"/>
                  </a:cubicBezTo>
                  <a:cubicBezTo>
                    <a:pt x="2650" y="50"/>
                    <a:pt x="2640" y="50"/>
                    <a:pt x="2640" y="50"/>
                  </a:cubicBezTo>
                  <a:cubicBezTo>
                    <a:pt x="2621" y="59"/>
                    <a:pt x="2591" y="69"/>
                    <a:pt x="2571" y="79"/>
                  </a:cubicBezTo>
                  <a:cubicBezTo>
                    <a:pt x="2561" y="89"/>
                    <a:pt x="2552" y="89"/>
                    <a:pt x="2542" y="99"/>
                  </a:cubicBezTo>
                  <a:cubicBezTo>
                    <a:pt x="2522" y="109"/>
                    <a:pt x="2512" y="119"/>
                    <a:pt x="2492" y="128"/>
                  </a:cubicBezTo>
                  <a:cubicBezTo>
                    <a:pt x="2483" y="139"/>
                    <a:pt x="2473" y="139"/>
                    <a:pt x="2463" y="148"/>
                  </a:cubicBezTo>
                  <a:cubicBezTo>
                    <a:pt x="2443" y="158"/>
                    <a:pt x="2424" y="168"/>
                    <a:pt x="2414" y="177"/>
                  </a:cubicBezTo>
                  <a:cubicBezTo>
                    <a:pt x="2404" y="188"/>
                    <a:pt x="2394" y="197"/>
                    <a:pt x="2384" y="197"/>
                  </a:cubicBezTo>
                  <a:cubicBezTo>
                    <a:pt x="2364" y="217"/>
                    <a:pt x="2345" y="227"/>
                    <a:pt x="2335" y="237"/>
                  </a:cubicBezTo>
                  <a:cubicBezTo>
                    <a:pt x="2325" y="246"/>
                    <a:pt x="2315" y="246"/>
                    <a:pt x="2306" y="257"/>
                  </a:cubicBezTo>
                  <a:cubicBezTo>
                    <a:pt x="2286" y="277"/>
                    <a:pt x="2275" y="286"/>
                    <a:pt x="2256" y="306"/>
                  </a:cubicBezTo>
                  <a:cubicBezTo>
                    <a:pt x="2246" y="306"/>
                    <a:pt x="2237" y="315"/>
                    <a:pt x="2237" y="315"/>
                  </a:cubicBezTo>
                  <a:cubicBezTo>
                    <a:pt x="2217" y="335"/>
                    <a:pt x="2197" y="355"/>
                    <a:pt x="2177" y="375"/>
                  </a:cubicBezTo>
                  <a:lnTo>
                    <a:pt x="2168" y="384"/>
                  </a:lnTo>
                  <a:cubicBezTo>
                    <a:pt x="2128" y="424"/>
                    <a:pt x="2088" y="464"/>
                    <a:pt x="2049" y="503"/>
                  </a:cubicBezTo>
                  <a:lnTo>
                    <a:pt x="2049" y="503"/>
                  </a:lnTo>
                  <a:cubicBezTo>
                    <a:pt x="2010" y="552"/>
                    <a:pt x="1970" y="601"/>
                    <a:pt x="1931" y="650"/>
                  </a:cubicBezTo>
                  <a:cubicBezTo>
                    <a:pt x="1921" y="661"/>
                    <a:pt x="1921" y="661"/>
                    <a:pt x="1921" y="661"/>
                  </a:cubicBezTo>
                  <a:cubicBezTo>
                    <a:pt x="1911" y="680"/>
                    <a:pt x="1901" y="700"/>
                    <a:pt x="1882" y="710"/>
                  </a:cubicBezTo>
                  <a:cubicBezTo>
                    <a:pt x="1882" y="719"/>
                    <a:pt x="1882" y="719"/>
                    <a:pt x="1872" y="730"/>
                  </a:cubicBezTo>
                  <a:cubicBezTo>
                    <a:pt x="1852" y="759"/>
                    <a:pt x="1833" y="788"/>
                    <a:pt x="1813" y="818"/>
                  </a:cubicBezTo>
                  <a:cubicBezTo>
                    <a:pt x="1803" y="818"/>
                    <a:pt x="1803" y="828"/>
                    <a:pt x="1803" y="828"/>
                  </a:cubicBezTo>
                  <a:cubicBezTo>
                    <a:pt x="1793" y="837"/>
                    <a:pt x="1783" y="857"/>
                    <a:pt x="1773" y="868"/>
                  </a:cubicBezTo>
                  <a:cubicBezTo>
                    <a:pt x="1773" y="877"/>
                    <a:pt x="1764" y="887"/>
                    <a:pt x="1764" y="897"/>
                  </a:cubicBezTo>
                  <a:cubicBezTo>
                    <a:pt x="1753" y="906"/>
                    <a:pt x="1744" y="917"/>
                    <a:pt x="1734" y="937"/>
                  </a:cubicBezTo>
                  <a:cubicBezTo>
                    <a:pt x="1734" y="946"/>
                    <a:pt x="1724" y="956"/>
                    <a:pt x="1715" y="966"/>
                  </a:cubicBezTo>
                  <a:cubicBezTo>
                    <a:pt x="1704" y="986"/>
                    <a:pt x="1695" y="1005"/>
                    <a:pt x="1684" y="1025"/>
                  </a:cubicBezTo>
                  <a:cubicBezTo>
                    <a:pt x="1675" y="1035"/>
                    <a:pt x="1665" y="1044"/>
                    <a:pt x="1665" y="1064"/>
                  </a:cubicBezTo>
                  <a:cubicBezTo>
                    <a:pt x="1655" y="1074"/>
                    <a:pt x="1646" y="1084"/>
                    <a:pt x="1646" y="1094"/>
                  </a:cubicBezTo>
                  <a:cubicBezTo>
                    <a:pt x="1635" y="1104"/>
                    <a:pt x="1626" y="1123"/>
                    <a:pt x="1626" y="1133"/>
                  </a:cubicBezTo>
                  <a:cubicBezTo>
                    <a:pt x="1615" y="1143"/>
                    <a:pt x="1606" y="1153"/>
                    <a:pt x="1606" y="1163"/>
                  </a:cubicBezTo>
                  <a:cubicBezTo>
                    <a:pt x="1597" y="1183"/>
                    <a:pt x="1586" y="1202"/>
                    <a:pt x="1577" y="1222"/>
                  </a:cubicBezTo>
                  <a:cubicBezTo>
                    <a:pt x="1566" y="1232"/>
                    <a:pt x="1566" y="1241"/>
                    <a:pt x="1557" y="1241"/>
                  </a:cubicBezTo>
                  <a:cubicBezTo>
                    <a:pt x="1557" y="1261"/>
                    <a:pt x="1546" y="1281"/>
                    <a:pt x="1537" y="1291"/>
                  </a:cubicBezTo>
                  <a:cubicBezTo>
                    <a:pt x="1537" y="1301"/>
                    <a:pt x="1527" y="1310"/>
                    <a:pt x="1527" y="1321"/>
                  </a:cubicBezTo>
                  <a:cubicBezTo>
                    <a:pt x="1517" y="1330"/>
                    <a:pt x="1508" y="1350"/>
                    <a:pt x="1497" y="1370"/>
                  </a:cubicBezTo>
                  <a:lnTo>
                    <a:pt x="1497" y="1379"/>
                  </a:lnTo>
                  <a:cubicBezTo>
                    <a:pt x="1488" y="1399"/>
                    <a:pt x="1478" y="1428"/>
                    <a:pt x="1468" y="1448"/>
                  </a:cubicBezTo>
                  <a:cubicBezTo>
                    <a:pt x="1458" y="1448"/>
                    <a:pt x="1458" y="1459"/>
                    <a:pt x="1458" y="1459"/>
                  </a:cubicBezTo>
                  <a:cubicBezTo>
                    <a:pt x="1448" y="1478"/>
                    <a:pt x="1439" y="1497"/>
                    <a:pt x="1439" y="1517"/>
                  </a:cubicBezTo>
                  <a:cubicBezTo>
                    <a:pt x="1428" y="1517"/>
                    <a:pt x="1428" y="1528"/>
                    <a:pt x="1428" y="1528"/>
                  </a:cubicBezTo>
                  <a:cubicBezTo>
                    <a:pt x="1409" y="1566"/>
                    <a:pt x="1389" y="1616"/>
                    <a:pt x="1379" y="1655"/>
                  </a:cubicBezTo>
                  <a:lnTo>
                    <a:pt x="1370" y="1655"/>
                  </a:lnTo>
                  <a:cubicBezTo>
                    <a:pt x="1310" y="1803"/>
                    <a:pt x="1271" y="1921"/>
                    <a:pt x="1251" y="1981"/>
                  </a:cubicBezTo>
                  <a:cubicBezTo>
                    <a:pt x="1251" y="1981"/>
                    <a:pt x="1124" y="2010"/>
                    <a:pt x="1005" y="2079"/>
                  </a:cubicBezTo>
                  <a:cubicBezTo>
                    <a:pt x="966" y="2088"/>
                    <a:pt x="936" y="2119"/>
                    <a:pt x="906" y="2138"/>
                  </a:cubicBezTo>
                  <a:cubicBezTo>
                    <a:pt x="897" y="2148"/>
                    <a:pt x="897" y="2148"/>
                    <a:pt x="887" y="2148"/>
                  </a:cubicBezTo>
                  <a:lnTo>
                    <a:pt x="887" y="2158"/>
                  </a:lnTo>
                  <a:cubicBezTo>
                    <a:pt x="857" y="2187"/>
                    <a:pt x="828" y="2217"/>
                    <a:pt x="798" y="2256"/>
                  </a:cubicBezTo>
                  <a:lnTo>
                    <a:pt x="798" y="2256"/>
                  </a:lnTo>
                  <a:lnTo>
                    <a:pt x="798" y="2256"/>
                  </a:lnTo>
                  <a:cubicBezTo>
                    <a:pt x="1124" y="2443"/>
                    <a:pt x="1124" y="2443"/>
                    <a:pt x="1124" y="2443"/>
                  </a:cubicBezTo>
                  <a:cubicBezTo>
                    <a:pt x="995" y="2699"/>
                    <a:pt x="897" y="2985"/>
                    <a:pt x="857" y="3251"/>
                  </a:cubicBezTo>
                  <a:cubicBezTo>
                    <a:pt x="700" y="3251"/>
                    <a:pt x="513" y="3290"/>
                    <a:pt x="335" y="3438"/>
                  </a:cubicBezTo>
                  <a:cubicBezTo>
                    <a:pt x="49" y="3655"/>
                    <a:pt x="-9" y="3980"/>
                    <a:pt x="0" y="4227"/>
                  </a:cubicBezTo>
                  <a:cubicBezTo>
                    <a:pt x="10" y="4443"/>
                    <a:pt x="79" y="4611"/>
                    <a:pt x="79" y="4611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2" name="Google Shape;1042;p66"/>
            <p:cNvGrpSpPr/>
            <p:nvPr/>
          </p:nvGrpSpPr>
          <p:grpSpPr>
            <a:xfrm>
              <a:off x="2661570" y="3921053"/>
              <a:ext cx="1213921" cy="1225801"/>
              <a:chOff x="2303045" y="2926865"/>
              <a:chExt cx="1213921" cy="1225801"/>
            </a:xfrm>
          </p:grpSpPr>
          <p:sp>
            <p:nvSpPr>
              <p:cNvPr id="1043" name="Google Shape;1043;p66"/>
              <p:cNvSpPr/>
              <p:nvPr/>
            </p:nvSpPr>
            <p:spPr>
              <a:xfrm>
                <a:off x="2516165" y="3277865"/>
                <a:ext cx="354600" cy="641159"/>
              </a:xfrm>
              <a:custGeom>
                <a:avLst/>
                <a:gdLst/>
                <a:ahLst/>
                <a:cxnLst/>
                <a:rect l="l" t="t" r="r" b="b"/>
                <a:pathLst>
                  <a:path w="986" h="1782" extrusionOk="0">
                    <a:moveTo>
                      <a:pt x="945" y="93"/>
                    </a:moveTo>
                    <a:lnTo>
                      <a:pt x="945" y="93"/>
                    </a:lnTo>
                    <a:cubicBezTo>
                      <a:pt x="938" y="72"/>
                      <a:pt x="924" y="58"/>
                      <a:pt x="911" y="45"/>
                    </a:cubicBezTo>
                    <a:cubicBezTo>
                      <a:pt x="821" y="-25"/>
                      <a:pt x="689" y="-11"/>
                      <a:pt x="620" y="79"/>
                    </a:cubicBezTo>
                    <a:cubicBezTo>
                      <a:pt x="544" y="176"/>
                      <a:pt x="-135" y="1049"/>
                      <a:pt x="24" y="1630"/>
                    </a:cubicBezTo>
                    <a:cubicBezTo>
                      <a:pt x="52" y="1741"/>
                      <a:pt x="163" y="1804"/>
                      <a:pt x="274" y="1776"/>
                    </a:cubicBezTo>
                    <a:cubicBezTo>
                      <a:pt x="384" y="1741"/>
                      <a:pt x="446" y="1630"/>
                      <a:pt x="419" y="1519"/>
                    </a:cubicBezTo>
                    <a:cubicBezTo>
                      <a:pt x="343" y="1249"/>
                      <a:pt x="675" y="661"/>
                      <a:pt x="938" y="335"/>
                    </a:cubicBezTo>
                    <a:cubicBezTo>
                      <a:pt x="1001" y="266"/>
                      <a:pt x="1001" y="162"/>
                      <a:pt x="945" y="9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66"/>
              <p:cNvSpPr/>
              <p:nvPr/>
            </p:nvSpPr>
            <p:spPr>
              <a:xfrm>
                <a:off x="2347685" y="3827585"/>
                <a:ext cx="347400" cy="32508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04" extrusionOk="0">
                    <a:moveTo>
                      <a:pt x="804" y="0"/>
                    </a:moveTo>
                    <a:lnTo>
                      <a:pt x="804" y="0"/>
                    </a:lnTo>
                    <a:cubicBezTo>
                      <a:pt x="804" y="0"/>
                      <a:pt x="1164" y="415"/>
                      <a:pt x="811" y="740"/>
                    </a:cubicBezTo>
                    <a:cubicBezTo>
                      <a:pt x="610" y="934"/>
                      <a:pt x="361" y="920"/>
                      <a:pt x="194" y="879"/>
                    </a:cubicBezTo>
                    <a:cubicBezTo>
                      <a:pt x="77" y="845"/>
                      <a:pt x="0" y="803"/>
                      <a:pt x="0" y="803"/>
                    </a:cubicBezTo>
                    <a:cubicBezTo>
                      <a:pt x="485" y="311"/>
                      <a:pt x="485" y="311"/>
                      <a:pt x="485" y="311"/>
                    </a:cubicBezTo>
                    <a:lnTo>
                      <a:pt x="8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66"/>
              <p:cNvSpPr/>
              <p:nvPr/>
            </p:nvSpPr>
            <p:spPr>
              <a:xfrm>
                <a:off x="2303045" y="3750905"/>
                <a:ext cx="350999" cy="342720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53" extrusionOk="0">
                    <a:moveTo>
                      <a:pt x="228" y="129"/>
                    </a:moveTo>
                    <a:lnTo>
                      <a:pt x="228" y="129"/>
                    </a:lnTo>
                    <a:cubicBezTo>
                      <a:pt x="602" y="-168"/>
                      <a:pt x="976" y="143"/>
                      <a:pt x="976" y="143"/>
                    </a:cubicBezTo>
                    <a:cubicBezTo>
                      <a:pt x="602" y="469"/>
                      <a:pt x="602" y="469"/>
                      <a:pt x="602" y="469"/>
                    </a:cubicBezTo>
                    <a:cubicBezTo>
                      <a:pt x="49" y="953"/>
                      <a:pt x="49" y="953"/>
                      <a:pt x="49" y="953"/>
                    </a:cubicBezTo>
                    <a:cubicBezTo>
                      <a:pt x="49" y="953"/>
                      <a:pt x="7" y="836"/>
                      <a:pt x="0" y="683"/>
                    </a:cubicBezTo>
                    <a:cubicBezTo>
                      <a:pt x="-7" y="510"/>
                      <a:pt x="27" y="282"/>
                      <a:pt x="228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66"/>
              <p:cNvSpPr/>
              <p:nvPr/>
            </p:nvSpPr>
            <p:spPr>
              <a:xfrm>
                <a:off x="2347685" y="3939545"/>
                <a:ext cx="194760" cy="204119"/>
              </a:xfrm>
              <a:custGeom>
                <a:avLst/>
                <a:gdLst/>
                <a:ahLst/>
                <a:cxnLst/>
                <a:rect l="l" t="t" r="r" b="b"/>
                <a:pathLst>
                  <a:path w="542" h="568" extrusionOk="0">
                    <a:moveTo>
                      <a:pt x="485" y="0"/>
                    </a:moveTo>
                    <a:lnTo>
                      <a:pt x="485" y="0"/>
                    </a:lnTo>
                    <a:cubicBezTo>
                      <a:pt x="506" y="42"/>
                      <a:pt x="527" y="97"/>
                      <a:pt x="541" y="173"/>
                    </a:cubicBezTo>
                    <a:cubicBezTo>
                      <a:pt x="561" y="291"/>
                      <a:pt x="326" y="471"/>
                      <a:pt x="194" y="568"/>
                    </a:cubicBezTo>
                    <a:cubicBezTo>
                      <a:pt x="77" y="534"/>
                      <a:pt x="0" y="492"/>
                      <a:pt x="0" y="492"/>
                    </a:cubicBezTo>
                    <a:lnTo>
                      <a:pt x="48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66"/>
              <p:cNvSpPr/>
              <p:nvPr/>
            </p:nvSpPr>
            <p:spPr>
              <a:xfrm>
                <a:off x="2303045" y="3896705"/>
                <a:ext cx="216360" cy="19692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48" extrusionOk="0">
                    <a:moveTo>
                      <a:pt x="304" y="15"/>
                    </a:moveTo>
                    <a:lnTo>
                      <a:pt x="304" y="15"/>
                    </a:lnTo>
                    <a:cubicBezTo>
                      <a:pt x="402" y="-26"/>
                      <a:pt x="533" y="29"/>
                      <a:pt x="602" y="64"/>
                    </a:cubicBezTo>
                    <a:cubicBezTo>
                      <a:pt x="49" y="548"/>
                      <a:pt x="49" y="548"/>
                      <a:pt x="49" y="548"/>
                    </a:cubicBezTo>
                    <a:cubicBezTo>
                      <a:pt x="49" y="548"/>
                      <a:pt x="7" y="431"/>
                      <a:pt x="0" y="278"/>
                    </a:cubicBezTo>
                    <a:cubicBezTo>
                      <a:pt x="97" y="175"/>
                      <a:pt x="228" y="50"/>
                      <a:pt x="304" y="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66"/>
              <p:cNvSpPr/>
              <p:nvPr/>
            </p:nvSpPr>
            <p:spPr>
              <a:xfrm>
                <a:off x="2504645" y="2926865"/>
                <a:ext cx="704878" cy="710640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975" extrusionOk="0">
                    <a:moveTo>
                      <a:pt x="1365" y="8"/>
                    </a:moveTo>
                    <a:lnTo>
                      <a:pt x="1365" y="8"/>
                    </a:lnTo>
                    <a:cubicBezTo>
                      <a:pt x="1649" y="-89"/>
                      <a:pt x="2341" y="728"/>
                      <a:pt x="1684" y="971"/>
                    </a:cubicBezTo>
                    <a:cubicBezTo>
                      <a:pt x="1621" y="998"/>
                      <a:pt x="1559" y="1026"/>
                      <a:pt x="1504" y="1054"/>
                    </a:cubicBezTo>
                    <a:cubicBezTo>
                      <a:pt x="963" y="1352"/>
                      <a:pt x="673" y="1975"/>
                      <a:pt x="673" y="1975"/>
                    </a:cubicBezTo>
                    <a:cubicBezTo>
                      <a:pt x="0" y="1587"/>
                      <a:pt x="0" y="1587"/>
                      <a:pt x="0" y="1587"/>
                    </a:cubicBezTo>
                    <a:cubicBezTo>
                      <a:pt x="91" y="1435"/>
                      <a:pt x="312" y="1393"/>
                      <a:pt x="312" y="1393"/>
                    </a:cubicBezTo>
                    <a:cubicBezTo>
                      <a:pt x="368" y="1241"/>
                      <a:pt x="562" y="694"/>
                      <a:pt x="908" y="320"/>
                    </a:cubicBezTo>
                    <a:cubicBezTo>
                      <a:pt x="1040" y="181"/>
                      <a:pt x="1192" y="63"/>
                      <a:pt x="1365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66"/>
              <p:cNvSpPr/>
              <p:nvPr/>
            </p:nvSpPr>
            <p:spPr>
              <a:xfrm>
                <a:off x="2515085" y="3575225"/>
                <a:ext cx="643682" cy="344161"/>
              </a:xfrm>
              <a:custGeom>
                <a:avLst/>
                <a:gdLst/>
                <a:ahLst/>
                <a:cxnLst/>
                <a:rect l="l" t="t" r="r" b="b"/>
                <a:pathLst>
                  <a:path w="1789" h="957" extrusionOk="0">
                    <a:moveTo>
                      <a:pt x="1703" y="36"/>
                    </a:moveTo>
                    <a:lnTo>
                      <a:pt x="1703" y="36"/>
                    </a:lnTo>
                    <a:cubicBezTo>
                      <a:pt x="1724" y="50"/>
                      <a:pt x="1738" y="64"/>
                      <a:pt x="1745" y="77"/>
                    </a:cubicBezTo>
                    <a:cubicBezTo>
                      <a:pt x="1814" y="167"/>
                      <a:pt x="1800" y="299"/>
                      <a:pt x="1710" y="368"/>
                    </a:cubicBezTo>
                    <a:cubicBezTo>
                      <a:pt x="1613" y="444"/>
                      <a:pt x="719" y="1102"/>
                      <a:pt x="145" y="929"/>
                    </a:cubicBezTo>
                    <a:cubicBezTo>
                      <a:pt x="34" y="895"/>
                      <a:pt x="-21" y="776"/>
                      <a:pt x="7" y="673"/>
                    </a:cubicBezTo>
                    <a:cubicBezTo>
                      <a:pt x="41" y="562"/>
                      <a:pt x="152" y="500"/>
                      <a:pt x="263" y="534"/>
                    </a:cubicBezTo>
                    <a:cubicBezTo>
                      <a:pt x="533" y="617"/>
                      <a:pt x="1128" y="292"/>
                      <a:pt x="1461" y="42"/>
                    </a:cubicBezTo>
                    <a:cubicBezTo>
                      <a:pt x="1537" y="-13"/>
                      <a:pt x="1634" y="-13"/>
                      <a:pt x="1703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66"/>
              <p:cNvSpPr/>
              <p:nvPr/>
            </p:nvSpPr>
            <p:spPr>
              <a:xfrm>
                <a:off x="2574845" y="3830465"/>
                <a:ext cx="55440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56" extrusionOk="0">
                    <a:moveTo>
                      <a:pt x="20" y="26"/>
                    </a:moveTo>
                    <a:lnTo>
                      <a:pt x="20" y="26"/>
                    </a:lnTo>
                    <a:cubicBezTo>
                      <a:pt x="55" y="-8"/>
                      <a:pt x="103" y="-8"/>
                      <a:pt x="131" y="26"/>
                    </a:cubicBezTo>
                    <a:cubicBezTo>
                      <a:pt x="166" y="54"/>
                      <a:pt x="159" y="103"/>
                      <a:pt x="131" y="137"/>
                    </a:cubicBezTo>
                    <a:cubicBezTo>
                      <a:pt x="103" y="164"/>
                      <a:pt x="48" y="164"/>
                      <a:pt x="20" y="130"/>
                    </a:cubicBezTo>
                    <a:cubicBezTo>
                      <a:pt x="-7" y="103"/>
                      <a:pt x="-7" y="54"/>
                      <a:pt x="20" y="2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66"/>
              <p:cNvSpPr/>
              <p:nvPr/>
            </p:nvSpPr>
            <p:spPr>
              <a:xfrm>
                <a:off x="2799125" y="3241145"/>
                <a:ext cx="717841" cy="695522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33" extrusionOk="0">
                    <a:moveTo>
                      <a:pt x="1987" y="603"/>
                    </a:moveTo>
                    <a:lnTo>
                      <a:pt x="1987" y="603"/>
                    </a:lnTo>
                    <a:cubicBezTo>
                      <a:pt x="1912" y="804"/>
                      <a:pt x="1759" y="978"/>
                      <a:pt x="1586" y="1116"/>
                    </a:cubicBezTo>
                    <a:cubicBezTo>
                      <a:pt x="1212" y="1414"/>
                      <a:pt x="720" y="1573"/>
                      <a:pt x="568" y="1621"/>
                    </a:cubicBezTo>
                    <a:cubicBezTo>
                      <a:pt x="568" y="1621"/>
                      <a:pt x="526" y="1843"/>
                      <a:pt x="367" y="1933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248"/>
                      <a:pt x="575" y="1005"/>
                      <a:pt x="900" y="514"/>
                    </a:cubicBezTo>
                    <a:cubicBezTo>
                      <a:pt x="949" y="437"/>
                      <a:pt x="990" y="354"/>
                      <a:pt x="1025" y="271"/>
                    </a:cubicBezTo>
                    <a:cubicBezTo>
                      <a:pt x="1288" y="-387"/>
                      <a:pt x="2084" y="327"/>
                      <a:pt x="1987" y="6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66"/>
              <p:cNvSpPr/>
              <p:nvPr/>
            </p:nvSpPr>
            <p:spPr>
              <a:xfrm>
                <a:off x="3123125" y="3241145"/>
                <a:ext cx="393839" cy="401400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116" extrusionOk="0">
                    <a:moveTo>
                      <a:pt x="1087" y="603"/>
                    </a:moveTo>
                    <a:lnTo>
                      <a:pt x="1087" y="603"/>
                    </a:lnTo>
                    <a:cubicBezTo>
                      <a:pt x="1012" y="804"/>
                      <a:pt x="859" y="978"/>
                      <a:pt x="686" y="1116"/>
                    </a:cubicBezTo>
                    <a:cubicBezTo>
                      <a:pt x="561" y="908"/>
                      <a:pt x="353" y="680"/>
                      <a:pt x="14" y="520"/>
                    </a:cubicBezTo>
                    <a:cubicBezTo>
                      <a:pt x="7" y="514"/>
                      <a:pt x="0" y="514"/>
                      <a:pt x="0" y="514"/>
                    </a:cubicBezTo>
                    <a:cubicBezTo>
                      <a:pt x="49" y="437"/>
                      <a:pt x="90" y="354"/>
                      <a:pt x="125" y="271"/>
                    </a:cubicBezTo>
                    <a:cubicBezTo>
                      <a:pt x="388" y="-387"/>
                      <a:pt x="1184" y="327"/>
                      <a:pt x="1087" y="60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66"/>
              <p:cNvSpPr/>
              <p:nvPr/>
            </p:nvSpPr>
            <p:spPr>
              <a:xfrm>
                <a:off x="2831525" y="2926865"/>
                <a:ext cx="378000" cy="379079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054" extrusionOk="0">
                    <a:moveTo>
                      <a:pt x="457" y="8"/>
                    </a:moveTo>
                    <a:lnTo>
                      <a:pt x="457" y="8"/>
                    </a:lnTo>
                    <a:cubicBezTo>
                      <a:pt x="741" y="-89"/>
                      <a:pt x="1433" y="728"/>
                      <a:pt x="776" y="971"/>
                    </a:cubicBezTo>
                    <a:cubicBezTo>
                      <a:pt x="713" y="998"/>
                      <a:pt x="651" y="1026"/>
                      <a:pt x="596" y="1054"/>
                    </a:cubicBezTo>
                    <a:cubicBezTo>
                      <a:pt x="596" y="1047"/>
                      <a:pt x="596" y="1040"/>
                      <a:pt x="596" y="1026"/>
                    </a:cubicBezTo>
                    <a:cubicBezTo>
                      <a:pt x="561" y="825"/>
                      <a:pt x="402" y="666"/>
                      <a:pt x="256" y="535"/>
                    </a:cubicBezTo>
                    <a:cubicBezTo>
                      <a:pt x="180" y="458"/>
                      <a:pt x="90" y="389"/>
                      <a:pt x="0" y="320"/>
                    </a:cubicBezTo>
                    <a:cubicBezTo>
                      <a:pt x="132" y="181"/>
                      <a:pt x="284" y="63"/>
                      <a:pt x="457" y="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66"/>
              <p:cNvSpPr/>
              <p:nvPr/>
            </p:nvSpPr>
            <p:spPr>
              <a:xfrm>
                <a:off x="2504645" y="2927225"/>
                <a:ext cx="523440" cy="570599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586" extrusionOk="0">
                    <a:moveTo>
                      <a:pt x="63" y="1510"/>
                    </a:moveTo>
                    <a:lnTo>
                      <a:pt x="63" y="1510"/>
                    </a:lnTo>
                    <a:cubicBezTo>
                      <a:pt x="42" y="1531"/>
                      <a:pt x="14" y="1558"/>
                      <a:pt x="0" y="1586"/>
                    </a:cubicBezTo>
                    <a:lnTo>
                      <a:pt x="0" y="1586"/>
                    </a:lnTo>
                    <a:cubicBezTo>
                      <a:pt x="14" y="1558"/>
                      <a:pt x="42" y="1531"/>
                      <a:pt x="63" y="1510"/>
                    </a:cubicBezTo>
                    <a:moveTo>
                      <a:pt x="63" y="1510"/>
                    </a:moveTo>
                    <a:lnTo>
                      <a:pt x="63" y="1510"/>
                    </a:lnTo>
                    <a:moveTo>
                      <a:pt x="312" y="1392"/>
                    </a:moveTo>
                    <a:lnTo>
                      <a:pt x="312" y="1392"/>
                    </a:lnTo>
                    <a:cubicBezTo>
                      <a:pt x="312" y="1392"/>
                      <a:pt x="236" y="1406"/>
                      <a:pt x="146" y="1455"/>
                    </a:cubicBezTo>
                    <a:cubicBezTo>
                      <a:pt x="236" y="1406"/>
                      <a:pt x="312" y="1392"/>
                      <a:pt x="312" y="1392"/>
                    </a:cubicBezTo>
                    <a:moveTo>
                      <a:pt x="1413" y="0"/>
                    </a:moveTo>
                    <a:lnTo>
                      <a:pt x="1413" y="0"/>
                    </a:lnTo>
                    <a:cubicBezTo>
                      <a:pt x="1400" y="0"/>
                      <a:pt x="1379" y="0"/>
                      <a:pt x="1365" y="7"/>
                    </a:cubicBezTo>
                    <a:cubicBezTo>
                      <a:pt x="956" y="146"/>
                      <a:pt x="665" y="596"/>
                      <a:pt x="492" y="956"/>
                    </a:cubicBezTo>
                    <a:cubicBezTo>
                      <a:pt x="596" y="748"/>
                      <a:pt x="735" y="513"/>
                      <a:pt x="908" y="319"/>
                    </a:cubicBezTo>
                    <a:lnTo>
                      <a:pt x="908" y="319"/>
                    </a:lnTo>
                    <a:lnTo>
                      <a:pt x="908" y="319"/>
                    </a:lnTo>
                    <a:cubicBezTo>
                      <a:pt x="1040" y="180"/>
                      <a:pt x="1192" y="62"/>
                      <a:pt x="1365" y="7"/>
                    </a:cubicBezTo>
                    <a:cubicBezTo>
                      <a:pt x="1379" y="0"/>
                      <a:pt x="1400" y="0"/>
                      <a:pt x="1413" y="0"/>
                    </a:cubicBezTo>
                    <a:cubicBezTo>
                      <a:pt x="1427" y="0"/>
                      <a:pt x="1441" y="0"/>
                      <a:pt x="1455" y="0"/>
                    </a:cubicBezTo>
                    <a:cubicBezTo>
                      <a:pt x="1441" y="0"/>
                      <a:pt x="1427" y="0"/>
                      <a:pt x="1413" y="0"/>
                    </a:cubicBezTo>
                    <a:close/>
                  </a:path>
                </a:pathLst>
              </a:custGeom>
              <a:solidFill>
                <a:srgbClr val="F4AD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66"/>
              <p:cNvSpPr/>
              <p:nvPr/>
            </p:nvSpPr>
            <p:spPr>
              <a:xfrm>
                <a:off x="2504645" y="3042065"/>
                <a:ext cx="408959" cy="528120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468" extrusionOk="0">
                    <a:moveTo>
                      <a:pt x="908" y="0"/>
                    </a:moveTo>
                    <a:lnTo>
                      <a:pt x="908" y="0"/>
                    </a:lnTo>
                    <a:lnTo>
                      <a:pt x="908" y="0"/>
                    </a:lnTo>
                    <a:cubicBezTo>
                      <a:pt x="735" y="194"/>
                      <a:pt x="596" y="429"/>
                      <a:pt x="492" y="637"/>
                    </a:cubicBezTo>
                    <a:cubicBezTo>
                      <a:pt x="403" y="831"/>
                      <a:pt x="340" y="997"/>
                      <a:pt x="312" y="1073"/>
                    </a:cubicBezTo>
                    <a:lnTo>
                      <a:pt x="312" y="1073"/>
                    </a:lnTo>
                    <a:lnTo>
                      <a:pt x="312" y="1073"/>
                    </a:lnTo>
                    <a:cubicBezTo>
                      <a:pt x="312" y="1073"/>
                      <a:pt x="236" y="1087"/>
                      <a:pt x="146" y="1136"/>
                    </a:cubicBezTo>
                    <a:cubicBezTo>
                      <a:pt x="119" y="1150"/>
                      <a:pt x="91" y="1170"/>
                      <a:pt x="63" y="1191"/>
                    </a:cubicBezTo>
                    <a:lnTo>
                      <a:pt x="63" y="1191"/>
                    </a:lnTo>
                    <a:lnTo>
                      <a:pt x="63" y="1191"/>
                    </a:lnTo>
                    <a:cubicBezTo>
                      <a:pt x="42" y="1212"/>
                      <a:pt x="14" y="1239"/>
                      <a:pt x="0" y="1267"/>
                    </a:cubicBezTo>
                    <a:cubicBezTo>
                      <a:pt x="340" y="1468"/>
                      <a:pt x="340" y="1468"/>
                      <a:pt x="340" y="1468"/>
                    </a:cubicBezTo>
                    <a:cubicBezTo>
                      <a:pt x="347" y="1468"/>
                      <a:pt x="347" y="1468"/>
                      <a:pt x="347" y="1468"/>
                    </a:cubicBezTo>
                    <a:cubicBezTo>
                      <a:pt x="492" y="1108"/>
                      <a:pt x="756" y="575"/>
                      <a:pt x="1137" y="187"/>
                    </a:cubicBezTo>
                    <a:cubicBezTo>
                      <a:pt x="1060" y="118"/>
                      <a:pt x="991" y="55"/>
                      <a:pt x="9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66"/>
              <p:cNvSpPr/>
              <p:nvPr/>
            </p:nvSpPr>
            <p:spPr>
              <a:xfrm>
                <a:off x="2831525" y="2927225"/>
                <a:ext cx="276121" cy="18179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506" extrusionOk="0">
                    <a:moveTo>
                      <a:pt x="505" y="0"/>
                    </a:moveTo>
                    <a:lnTo>
                      <a:pt x="505" y="0"/>
                    </a:lnTo>
                    <a:cubicBezTo>
                      <a:pt x="492" y="0"/>
                      <a:pt x="471" y="0"/>
                      <a:pt x="457" y="7"/>
                    </a:cubicBezTo>
                    <a:cubicBezTo>
                      <a:pt x="284" y="62"/>
                      <a:pt x="132" y="180"/>
                      <a:pt x="0" y="319"/>
                    </a:cubicBezTo>
                    <a:lnTo>
                      <a:pt x="0" y="319"/>
                    </a:lnTo>
                    <a:cubicBezTo>
                      <a:pt x="83" y="374"/>
                      <a:pt x="152" y="437"/>
                      <a:pt x="229" y="506"/>
                    </a:cubicBezTo>
                    <a:cubicBezTo>
                      <a:pt x="388" y="340"/>
                      <a:pt x="568" y="208"/>
                      <a:pt x="768" y="118"/>
                    </a:cubicBezTo>
                    <a:cubicBezTo>
                      <a:pt x="693" y="56"/>
                      <a:pt x="616" y="14"/>
                      <a:pt x="547" y="0"/>
                    </a:cubicBezTo>
                    <a:cubicBezTo>
                      <a:pt x="533" y="0"/>
                      <a:pt x="519" y="0"/>
                      <a:pt x="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66"/>
              <p:cNvSpPr/>
              <p:nvPr/>
            </p:nvSpPr>
            <p:spPr>
              <a:xfrm>
                <a:off x="2799125" y="3241505"/>
                <a:ext cx="620278" cy="483480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344" extrusionOk="0">
                    <a:moveTo>
                      <a:pt x="0" y="1247"/>
                    </a:moveTo>
                    <a:lnTo>
                      <a:pt x="0" y="1247"/>
                    </a:lnTo>
                    <a:lnTo>
                      <a:pt x="0" y="1247"/>
                    </a:lnTo>
                    <a:cubicBezTo>
                      <a:pt x="49" y="1344"/>
                      <a:pt x="49" y="1344"/>
                      <a:pt x="49" y="1344"/>
                    </a:cubicBezTo>
                    <a:lnTo>
                      <a:pt x="49" y="1344"/>
                    </a:lnTo>
                    <a:cubicBezTo>
                      <a:pt x="0" y="1247"/>
                      <a:pt x="0" y="1247"/>
                      <a:pt x="0" y="1247"/>
                    </a:cubicBezTo>
                    <a:moveTo>
                      <a:pt x="1364" y="0"/>
                    </a:moveTo>
                    <a:lnTo>
                      <a:pt x="1364" y="0"/>
                    </a:lnTo>
                    <a:cubicBezTo>
                      <a:pt x="1225" y="0"/>
                      <a:pt x="1101" y="69"/>
                      <a:pt x="1025" y="270"/>
                    </a:cubicBezTo>
                    <a:cubicBezTo>
                      <a:pt x="997" y="346"/>
                      <a:pt x="956" y="415"/>
                      <a:pt x="914" y="485"/>
                    </a:cubicBezTo>
                    <a:cubicBezTo>
                      <a:pt x="956" y="415"/>
                      <a:pt x="997" y="346"/>
                      <a:pt x="1025" y="270"/>
                    </a:cubicBezTo>
                    <a:cubicBezTo>
                      <a:pt x="1101" y="76"/>
                      <a:pt x="1233" y="0"/>
                      <a:pt x="1364" y="0"/>
                    </a:cubicBezTo>
                    <a:cubicBezTo>
                      <a:pt x="1482" y="0"/>
                      <a:pt x="1614" y="55"/>
                      <a:pt x="1724" y="138"/>
                    </a:cubicBezTo>
                    <a:lnTo>
                      <a:pt x="1724" y="138"/>
                    </a:lnTo>
                    <a:cubicBezTo>
                      <a:pt x="1614" y="55"/>
                      <a:pt x="1482" y="0"/>
                      <a:pt x="1364" y="0"/>
                    </a:cubicBezTo>
                    <a:close/>
                  </a:path>
                </a:pathLst>
              </a:custGeom>
              <a:solidFill>
                <a:srgbClr val="F4ADA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66"/>
              <p:cNvSpPr/>
              <p:nvPr/>
            </p:nvSpPr>
            <p:spPr>
              <a:xfrm>
                <a:off x="2816765" y="3725345"/>
                <a:ext cx="34200" cy="61920"/>
              </a:xfrm>
              <a:custGeom>
                <a:avLst/>
                <a:gdLst/>
                <a:ahLst/>
                <a:cxnLst/>
                <a:rect l="l" t="t" r="r" b="b"/>
                <a:pathLst>
                  <a:path w="96" h="173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ubicBezTo>
                      <a:pt x="96" y="173"/>
                      <a:pt x="96" y="173"/>
                      <a:pt x="96" y="173"/>
                    </a:cubicBezTo>
                    <a:lnTo>
                      <a:pt x="96" y="173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5D6982"/>
              </a:solidFill>
              <a:ln>
                <a:noFill/>
              </a:ln>
            </p:spPr>
            <p:txBody>
              <a:bodyPr spcFirstLastPara="1" wrap="square" lIns="90000" tIns="17275" rIns="90000" bIns="17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66"/>
              <p:cNvSpPr/>
              <p:nvPr/>
            </p:nvSpPr>
            <p:spPr>
              <a:xfrm>
                <a:off x="2799125" y="3426185"/>
                <a:ext cx="406079" cy="36108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04" extrusionOk="0">
                    <a:moveTo>
                      <a:pt x="900" y="0"/>
                    </a:moveTo>
                    <a:lnTo>
                      <a:pt x="900" y="0"/>
                    </a:lnTo>
                    <a:cubicBezTo>
                      <a:pt x="575" y="484"/>
                      <a:pt x="7" y="734"/>
                      <a:pt x="0" y="734"/>
                    </a:cubicBezTo>
                    <a:cubicBezTo>
                      <a:pt x="49" y="831"/>
                      <a:pt x="49" y="831"/>
                      <a:pt x="49" y="831"/>
                    </a:cubicBezTo>
                    <a:cubicBezTo>
                      <a:pt x="145" y="1004"/>
                      <a:pt x="145" y="1004"/>
                      <a:pt x="145" y="1004"/>
                    </a:cubicBezTo>
                    <a:cubicBezTo>
                      <a:pt x="339" y="900"/>
                      <a:pt x="845" y="609"/>
                      <a:pt x="1129" y="124"/>
                    </a:cubicBezTo>
                    <a:cubicBezTo>
                      <a:pt x="1067" y="83"/>
                      <a:pt x="990" y="41"/>
                      <a:pt x="914" y="6"/>
                    </a:cubicBezTo>
                    <a:cubicBezTo>
                      <a:pt x="907" y="0"/>
                      <a:pt x="900" y="0"/>
                      <a:pt x="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66"/>
              <p:cNvSpPr/>
              <p:nvPr/>
            </p:nvSpPr>
            <p:spPr>
              <a:xfrm>
                <a:off x="3123125" y="3241505"/>
                <a:ext cx="296279" cy="228960"/>
              </a:xfrm>
              <a:custGeom>
                <a:avLst/>
                <a:gdLst/>
                <a:ahLst/>
                <a:cxnLst/>
                <a:rect l="l" t="t" r="r" b="b"/>
                <a:pathLst>
                  <a:path w="824" h="637" extrusionOk="0">
                    <a:moveTo>
                      <a:pt x="464" y="0"/>
                    </a:moveTo>
                    <a:lnTo>
                      <a:pt x="464" y="0"/>
                    </a:lnTo>
                    <a:cubicBezTo>
                      <a:pt x="333" y="0"/>
                      <a:pt x="201" y="76"/>
                      <a:pt x="125" y="270"/>
                    </a:cubicBezTo>
                    <a:cubicBezTo>
                      <a:pt x="97" y="346"/>
                      <a:pt x="56" y="415"/>
                      <a:pt x="14" y="485"/>
                    </a:cubicBezTo>
                    <a:cubicBezTo>
                      <a:pt x="7" y="492"/>
                      <a:pt x="0" y="499"/>
                      <a:pt x="0" y="513"/>
                    </a:cubicBezTo>
                    <a:cubicBezTo>
                      <a:pt x="0" y="513"/>
                      <a:pt x="7" y="513"/>
                      <a:pt x="14" y="519"/>
                    </a:cubicBezTo>
                    <a:cubicBezTo>
                      <a:pt x="90" y="554"/>
                      <a:pt x="167" y="596"/>
                      <a:pt x="229" y="637"/>
                    </a:cubicBezTo>
                    <a:cubicBezTo>
                      <a:pt x="270" y="575"/>
                      <a:pt x="305" y="505"/>
                      <a:pt x="333" y="436"/>
                    </a:cubicBezTo>
                    <a:cubicBezTo>
                      <a:pt x="423" y="215"/>
                      <a:pt x="561" y="132"/>
                      <a:pt x="720" y="132"/>
                    </a:cubicBezTo>
                    <a:cubicBezTo>
                      <a:pt x="755" y="132"/>
                      <a:pt x="790" y="132"/>
                      <a:pt x="824" y="138"/>
                    </a:cubicBezTo>
                    <a:cubicBezTo>
                      <a:pt x="714" y="55"/>
                      <a:pt x="582" y="0"/>
                      <a:pt x="46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61" name="Google Shape;1061;p66"/>
          <p:cNvGrpSpPr/>
          <p:nvPr/>
        </p:nvGrpSpPr>
        <p:grpSpPr>
          <a:xfrm>
            <a:off x="2573763" y="3736499"/>
            <a:ext cx="839519" cy="1113759"/>
            <a:chOff x="3425213" y="3609375"/>
            <a:chExt cx="839519" cy="1113759"/>
          </a:xfrm>
        </p:grpSpPr>
        <p:sp>
          <p:nvSpPr>
            <p:cNvPr id="1062" name="Google Shape;1062;p66"/>
            <p:cNvSpPr/>
            <p:nvPr/>
          </p:nvSpPr>
          <p:spPr>
            <a:xfrm>
              <a:off x="3425575" y="3609375"/>
              <a:ext cx="838803" cy="1113759"/>
            </a:xfrm>
            <a:custGeom>
              <a:avLst/>
              <a:gdLst/>
              <a:ahLst/>
              <a:cxnLst/>
              <a:rect l="l" t="t" r="r" b="b"/>
              <a:pathLst>
                <a:path w="3319" h="4407" extrusionOk="0">
                  <a:moveTo>
                    <a:pt x="3216" y="729"/>
                  </a:moveTo>
                  <a:lnTo>
                    <a:pt x="3216" y="729"/>
                  </a:lnTo>
                  <a:cubicBezTo>
                    <a:pt x="3206" y="719"/>
                    <a:pt x="3187" y="710"/>
                    <a:pt x="3177" y="710"/>
                  </a:cubicBezTo>
                  <a:cubicBezTo>
                    <a:pt x="3177" y="699"/>
                    <a:pt x="3177" y="699"/>
                    <a:pt x="3167" y="699"/>
                  </a:cubicBezTo>
                  <a:cubicBezTo>
                    <a:pt x="3157" y="690"/>
                    <a:pt x="3147" y="680"/>
                    <a:pt x="3137" y="680"/>
                  </a:cubicBezTo>
                  <a:lnTo>
                    <a:pt x="3128" y="670"/>
                  </a:lnTo>
                  <a:cubicBezTo>
                    <a:pt x="3098" y="650"/>
                    <a:pt x="3068" y="631"/>
                    <a:pt x="3039" y="611"/>
                  </a:cubicBezTo>
                  <a:lnTo>
                    <a:pt x="3029" y="611"/>
                  </a:lnTo>
                  <a:cubicBezTo>
                    <a:pt x="3010" y="601"/>
                    <a:pt x="2999" y="591"/>
                    <a:pt x="2979" y="581"/>
                  </a:cubicBezTo>
                  <a:lnTo>
                    <a:pt x="2979" y="571"/>
                  </a:lnTo>
                  <a:cubicBezTo>
                    <a:pt x="2950" y="552"/>
                    <a:pt x="2910" y="532"/>
                    <a:pt x="2881" y="513"/>
                  </a:cubicBezTo>
                  <a:cubicBezTo>
                    <a:pt x="2892" y="375"/>
                    <a:pt x="2892" y="375"/>
                    <a:pt x="2892" y="375"/>
                  </a:cubicBezTo>
                  <a:cubicBezTo>
                    <a:pt x="2901" y="335"/>
                    <a:pt x="2881" y="295"/>
                    <a:pt x="2852" y="266"/>
                  </a:cubicBezTo>
                  <a:cubicBezTo>
                    <a:pt x="2803" y="217"/>
                    <a:pt x="2704" y="138"/>
                    <a:pt x="2596" y="89"/>
                  </a:cubicBezTo>
                  <a:cubicBezTo>
                    <a:pt x="2488" y="49"/>
                    <a:pt x="2319" y="20"/>
                    <a:pt x="2221" y="0"/>
                  </a:cubicBezTo>
                  <a:cubicBezTo>
                    <a:pt x="2182" y="0"/>
                    <a:pt x="2133" y="20"/>
                    <a:pt x="2103" y="59"/>
                  </a:cubicBezTo>
                  <a:cubicBezTo>
                    <a:pt x="2015" y="177"/>
                    <a:pt x="2015" y="177"/>
                    <a:pt x="2015" y="177"/>
                  </a:cubicBezTo>
                  <a:cubicBezTo>
                    <a:pt x="2015" y="177"/>
                    <a:pt x="2005" y="177"/>
                    <a:pt x="1995" y="177"/>
                  </a:cubicBezTo>
                  <a:lnTo>
                    <a:pt x="1995" y="177"/>
                  </a:lnTo>
                  <a:lnTo>
                    <a:pt x="1995" y="177"/>
                  </a:lnTo>
                  <a:cubicBezTo>
                    <a:pt x="1936" y="168"/>
                    <a:pt x="1877" y="158"/>
                    <a:pt x="1808" y="158"/>
                  </a:cubicBezTo>
                  <a:lnTo>
                    <a:pt x="1808" y="158"/>
                  </a:lnTo>
                  <a:cubicBezTo>
                    <a:pt x="1779" y="158"/>
                    <a:pt x="1748" y="158"/>
                    <a:pt x="1719" y="158"/>
                  </a:cubicBezTo>
                  <a:cubicBezTo>
                    <a:pt x="1710" y="158"/>
                    <a:pt x="1710" y="158"/>
                    <a:pt x="1710" y="158"/>
                  </a:cubicBezTo>
                  <a:cubicBezTo>
                    <a:pt x="1679" y="158"/>
                    <a:pt x="1650" y="158"/>
                    <a:pt x="1621" y="168"/>
                  </a:cubicBezTo>
                  <a:cubicBezTo>
                    <a:pt x="1532" y="177"/>
                    <a:pt x="1463" y="226"/>
                    <a:pt x="1424" y="306"/>
                  </a:cubicBezTo>
                  <a:cubicBezTo>
                    <a:pt x="990" y="1212"/>
                    <a:pt x="990" y="1212"/>
                    <a:pt x="990" y="1212"/>
                  </a:cubicBezTo>
                  <a:cubicBezTo>
                    <a:pt x="24" y="3251"/>
                    <a:pt x="24" y="3251"/>
                    <a:pt x="24" y="3251"/>
                  </a:cubicBezTo>
                  <a:cubicBezTo>
                    <a:pt x="-14" y="3330"/>
                    <a:pt x="-5" y="3418"/>
                    <a:pt x="44" y="3487"/>
                  </a:cubicBezTo>
                  <a:cubicBezTo>
                    <a:pt x="44" y="3497"/>
                    <a:pt x="55" y="3507"/>
                    <a:pt x="55" y="3517"/>
                  </a:cubicBezTo>
                  <a:lnTo>
                    <a:pt x="64" y="3517"/>
                  </a:lnTo>
                  <a:cubicBezTo>
                    <a:pt x="64" y="3527"/>
                    <a:pt x="74" y="3536"/>
                    <a:pt x="74" y="3547"/>
                  </a:cubicBezTo>
                  <a:cubicBezTo>
                    <a:pt x="84" y="3547"/>
                    <a:pt x="84" y="3547"/>
                    <a:pt x="84" y="3547"/>
                  </a:cubicBezTo>
                  <a:cubicBezTo>
                    <a:pt x="93" y="3556"/>
                    <a:pt x="93" y="3566"/>
                    <a:pt x="104" y="3576"/>
                  </a:cubicBezTo>
                  <a:lnTo>
                    <a:pt x="104" y="3576"/>
                  </a:lnTo>
                  <a:cubicBezTo>
                    <a:pt x="124" y="3596"/>
                    <a:pt x="143" y="3625"/>
                    <a:pt x="162" y="3645"/>
                  </a:cubicBezTo>
                  <a:cubicBezTo>
                    <a:pt x="173" y="3645"/>
                    <a:pt x="173" y="3645"/>
                    <a:pt x="173" y="3645"/>
                  </a:cubicBezTo>
                  <a:cubicBezTo>
                    <a:pt x="182" y="3654"/>
                    <a:pt x="192" y="3674"/>
                    <a:pt x="202" y="3685"/>
                  </a:cubicBezTo>
                  <a:lnTo>
                    <a:pt x="202" y="3685"/>
                  </a:lnTo>
                  <a:cubicBezTo>
                    <a:pt x="350" y="3812"/>
                    <a:pt x="566" y="3970"/>
                    <a:pt x="931" y="4127"/>
                  </a:cubicBezTo>
                  <a:lnTo>
                    <a:pt x="941" y="4127"/>
                  </a:lnTo>
                  <a:cubicBezTo>
                    <a:pt x="970" y="4138"/>
                    <a:pt x="1000" y="4157"/>
                    <a:pt x="1030" y="4167"/>
                  </a:cubicBezTo>
                  <a:cubicBezTo>
                    <a:pt x="1039" y="4167"/>
                    <a:pt x="1039" y="4167"/>
                    <a:pt x="1049" y="4177"/>
                  </a:cubicBezTo>
                  <a:cubicBezTo>
                    <a:pt x="1079" y="4187"/>
                    <a:pt x="1118" y="4196"/>
                    <a:pt x="1148" y="4216"/>
                  </a:cubicBezTo>
                  <a:cubicBezTo>
                    <a:pt x="1837" y="4463"/>
                    <a:pt x="2162" y="4423"/>
                    <a:pt x="2310" y="4354"/>
                  </a:cubicBezTo>
                  <a:cubicBezTo>
                    <a:pt x="2370" y="4325"/>
                    <a:pt x="2419" y="4265"/>
                    <a:pt x="2438" y="4196"/>
                  </a:cubicBezTo>
                  <a:cubicBezTo>
                    <a:pt x="3059" y="1931"/>
                    <a:pt x="3059" y="1931"/>
                    <a:pt x="3059" y="1931"/>
                  </a:cubicBezTo>
                  <a:cubicBezTo>
                    <a:pt x="3315" y="995"/>
                    <a:pt x="3315" y="995"/>
                    <a:pt x="3315" y="995"/>
                  </a:cubicBezTo>
                  <a:cubicBezTo>
                    <a:pt x="3334" y="897"/>
                    <a:pt x="3295" y="788"/>
                    <a:pt x="3216" y="729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3" name="Google Shape;1063;p66"/>
            <p:cNvGrpSpPr/>
            <p:nvPr/>
          </p:nvGrpSpPr>
          <p:grpSpPr>
            <a:xfrm>
              <a:off x="3425213" y="3609870"/>
              <a:ext cx="839519" cy="1112762"/>
              <a:chOff x="2653375" y="3565870"/>
              <a:chExt cx="839519" cy="1112762"/>
            </a:xfrm>
          </p:grpSpPr>
          <p:sp>
            <p:nvSpPr>
              <p:cNvPr id="1064" name="Google Shape;1064;p66"/>
              <p:cNvSpPr/>
              <p:nvPr/>
            </p:nvSpPr>
            <p:spPr>
              <a:xfrm>
                <a:off x="3154135" y="3565870"/>
                <a:ext cx="231479" cy="1656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461" extrusionOk="0">
                    <a:moveTo>
                      <a:pt x="14" y="140"/>
                    </a:moveTo>
                    <a:lnTo>
                      <a:pt x="14" y="140"/>
                    </a:lnTo>
                    <a:cubicBezTo>
                      <a:pt x="91" y="36"/>
                      <a:pt x="91" y="36"/>
                      <a:pt x="91" y="36"/>
                    </a:cubicBezTo>
                    <a:cubicBezTo>
                      <a:pt x="111" y="8"/>
                      <a:pt x="139" y="-6"/>
                      <a:pt x="174" y="2"/>
                    </a:cubicBezTo>
                    <a:cubicBezTo>
                      <a:pt x="243" y="8"/>
                      <a:pt x="360" y="29"/>
                      <a:pt x="437" y="57"/>
                    </a:cubicBezTo>
                    <a:cubicBezTo>
                      <a:pt x="513" y="91"/>
                      <a:pt x="582" y="147"/>
                      <a:pt x="616" y="181"/>
                    </a:cubicBezTo>
                    <a:cubicBezTo>
                      <a:pt x="638" y="202"/>
                      <a:pt x="644" y="230"/>
                      <a:pt x="644" y="258"/>
                    </a:cubicBezTo>
                    <a:cubicBezTo>
                      <a:pt x="630" y="383"/>
                      <a:pt x="630" y="383"/>
                      <a:pt x="630" y="383"/>
                    </a:cubicBezTo>
                    <a:cubicBezTo>
                      <a:pt x="624" y="438"/>
                      <a:pt x="569" y="472"/>
                      <a:pt x="513" y="458"/>
                    </a:cubicBezTo>
                    <a:cubicBezTo>
                      <a:pt x="388" y="410"/>
                      <a:pt x="180" y="334"/>
                      <a:pt x="56" y="272"/>
                    </a:cubicBezTo>
                    <a:cubicBezTo>
                      <a:pt x="0" y="251"/>
                      <a:pt x="-13" y="188"/>
                      <a:pt x="14" y="14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66"/>
              <p:cNvSpPr/>
              <p:nvPr/>
            </p:nvSpPr>
            <p:spPr>
              <a:xfrm>
                <a:off x="2654095" y="3604030"/>
                <a:ext cx="838799" cy="1074602"/>
              </a:xfrm>
              <a:custGeom>
                <a:avLst/>
                <a:gdLst/>
                <a:ahLst/>
                <a:cxnLst/>
                <a:rect l="l" t="t" r="r" b="b"/>
                <a:pathLst>
                  <a:path w="2331" h="2986" extrusionOk="0">
                    <a:moveTo>
                      <a:pt x="1618" y="2949"/>
                    </a:moveTo>
                    <a:lnTo>
                      <a:pt x="1618" y="2949"/>
                    </a:lnTo>
                    <a:cubicBezTo>
                      <a:pt x="1521" y="2998"/>
                      <a:pt x="1293" y="3026"/>
                      <a:pt x="807" y="2853"/>
                    </a:cubicBezTo>
                    <a:cubicBezTo>
                      <a:pt x="295" y="2666"/>
                      <a:pt x="101" y="2458"/>
                      <a:pt x="25" y="2340"/>
                    </a:cubicBezTo>
                    <a:cubicBezTo>
                      <a:pt x="-2" y="2292"/>
                      <a:pt x="-10" y="2229"/>
                      <a:pt x="18" y="2174"/>
                    </a:cubicBezTo>
                    <a:cubicBezTo>
                      <a:pt x="697" y="740"/>
                      <a:pt x="697" y="740"/>
                      <a:pt x="697" y="740"/>
                    </a:cubicBezTo>
                    <a:cubicBezTo>
                      <a:pt x="1002" y="103"/>
                      <a:pt x="1002" y="103"/>
                      <a:pt x="1002" y="103"/>
                    </a:cubicBezTo>
                    <a:cubicBezTo>
                      <a:pt x="1022" y="48"/>
                      <a:pt x="1078" y="13"/>
                      <a:pt x="1140" y="6"/>
                    </a:cubicBezTo>
                    <a:cubicBezTo>
                      <a:pt x="1555" y="-49"/>
                      <a:pt x="2054" y="255"/>
                      <a:pt x="2255" y="401"/>
                    </a:cubicBezTo>
                    <a:cubicBezTo>
                      <a:pt x="2317" y="443"/>
                      <a:pt x="2345" y="519"/>
                      <a:pt x="2325" y="588"/>
                    </a:cubicBezTo>
                    <a:cubicBezTo>
                      <a:pt x="2144" y="1246"/>
                      <a:pt x="2144" y="1246"/>
                      <a:pt x="2144" y="1246"/>
                    </a:cubicBezTo>
                    <a:cubicBezTo>
                      <a:pt x="1715" y="2839"/>
                      <a:pt x="1715" y="2839"/>
                      <a:pt x="1715" y="2839"/>
                    </a:cubicBezTo>
                    <a:cubicBezTo>
                      <a:pt x="1701" y="2888"/>
                      <a:pt x="1666" y="2929"/>
                      <a:pt x="1618" y="294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66"/>
              <p:cNvSpPr/>
              <p:nvPr/>
            </p:nvSpPr>
            <p:spPr>
              <a:xfrm>
                <a:off x="2654095" y="3870430"/>
                <a:ext cx="771481" cy="808201"/>
              </a:xfrm>
              <a:custGeom>
                <a:avLst/>
                <a:gdLst/>
                <a:ahLst/>
                <a:cxnLst/>
                <a:rect l="l" t="t" r="r" b="b"/>
                <a:pathLst>
                  <a:path w="2144" h="2246" extrusionOk="0">
                    <a:moveTo>
                      <a:pt x="1618" y="2209"/>
                    </a:moveTo>
                    <a:lnTo>
                      <a:pt x="1618" y="2209"/>
                    </a:lnTo>
                    <a:cubicBezTo>
                      <a:pt x="1521" y="2258"/>
                      <a:pt x="1293" y="2286"/>
                      <a:pt x="807" y="2113"/>
                    </a:cubicBezTo>
                    <a:cubicBezTo>
                      <a:pt x="295" y="1926"/>
                      <a:pt x="101" y="1718"/>
                      <a:pt x="25" y="1600"/>
                    </a:cubicBezTo>
                    <a:cubicBezTo>
                      <a:pt x="-2" y="1552"/>
                      <a:pt x="-10" y="1489"/>
                      <a:pt x="18" y="1434"/>
                    </a:cubicBezTo>
                    <a:cubicBezTo>
                      <a:pt x="697" y="0"/>
                      <a:pt x="697" y="0"/>
                      <a:pt x="697" y="0"/>
                    </a:cubicBezTo>
                    <a:cubicBezTo>
                      <a:pt x="904" y="0"/>
                      <a:pt x="1182" y="28"/>
                      <a:pt x="1424" y="118"/>
                    </a:cubicBezTo>
                    <a:cubicBezTo>
                      <a:pt x="1729" y="229"/>
                      <a:pt x="1964" y="374"/>
                      <a:pt x="2144" y="506"/>
                    </a:cubicBezTo>
                    <a:cubicBezTo>
                      <a:pt x="1715" y="2099"/>
                      <a:pt x="1715" y="2099"/>
                      <a:pt x="1715" y="2099"/>
                    </a:cubicBezTo>
                    <a:cubicBezTo>
                      <a:pt x="1701" y="2148"/>
                      <a:pt x="1666" y="2189"/>
                      <a:pt x="1618" y="22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6"/>
              <p:cNvSpPr/>
              <p:nvPr/>
            </p:nvSpPr>
            <p:spPr>
              <a:xfrm>
                <a:off x="2842735" y="3975190"/>
                <a:ext cx="582840" cy="702719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953" extrusionOk="0">
                    <a:moveTo>
                      <a:pt x="1288" y="0"/>
                    </a:moveTo>
                    <a:lnTo>
                      <a:pt x="1288" y="0"/>
                    </a:lnTo>
                    <a:cubicBezTo>
                      <a:pt x="1267" y="69"/>
                      <a:pt x="1267" y="69"/>
                      <a:pt x="1267" y="69"/>
                    </a:cubicBezTo>
                    <a:cubicBezTo>
                      <a:pt x="831" y="1662"/>
                      <a:pt x="831" y="1662"/>
                      <a:pt x="831" y="1662"/>
                    </a:cubicBezTo>
                    <a:cubicBezTo>
                      <a:pt x="817" y="1711"/>
                      <a:pt x="789" y="1752"/>
                      <a:pt x="741" y="1773"/>
                    </a:cubicBezTo>
                    <a:cubicBezTo>
                      <a:pt x="699" y="1794"/>
                      <a:pt x="637" y="1808"/>
                      <a:pt x="540" y="1808"/>
                    </a:cubicBezTo>
                    <a:cubicBezTo>
                      <a:pt x="415" y="1808"/>
                      <a:pt x="242" y="1780"/>
                      <a:pt x="0" y="1697"/>
                    </a:cubicBezTo>
                    <a:cubicBezTo>
                      <a:pt x="83" y="1739"/>
                      <a:pt x="173" y="1780"/>
                      <a:pt x="283" y="1822"/>
                    </a:cubicBezTo>
                    <a:lnTo>
                      <a:pt x="283" y="1822"/>
                    </a:lnTo>
                    <a:cubicBezTo>
                      <a:pt x="291" y="1822"/>
                      <a:pt x="291" y="1822"/>
                      <a:pt x="291" y="1822"/>
                    </a:cubicBezTo>
                    <a:lnTo>
                      <a:pt x="291" y="1822"/>
                    </a:lnTo>
                    <a:lnTo>
                      <a:pt x="291" y="1822"/>
                    </a:lnTo>
                    <a:lnTo>
                      <a:pt x="291" y="1822"/>
                    </a:lnTo>
                    <a:cubicBezTo>
                      <a:pt x="297" y="1822"/>
                      <a:pt x="297" y="1822"/>
                      <a:pt x="297" y="1822"/>
                    </a:cubicBezTo>
                    <a:lnTo>
                      <a:pt x="297" y="1822"/>
                    </a:lnTo>
                    <a:cubicBezTo>
                      <a:pt x="305" y="1829"/>
                      <a:pt x="311" y="1829"/>
                      <a:pt x="318" y="1829"/>
                    </a:cubicBezTo>
                    <a:cubicBezTo>
                      <a:pt x="581" y="1926"/>
                      <a:pt x="761" y="1953"/>
                      <a:pt x="893" y="1953"/>
                    </a:cubicBezTo>
                    <a:lnTo>
                      <a:pt x="893" y="1953"/>
                    </a:lnTo>
                    <a:lnTo>
                      <a:pt x="893" y="1953"/>
                    </a:lnTo>
                    <a:cubicBezTo>
                      <a:pt x="990" y="1953"/>
                      <a:pt x="1053" y="1940"/>
                      <a:pt x="1094" y="1918"/>
                    </a:cubicBezTo>
                    <a:lnTo>
                      <a:pt x="1094" y="1918"/>
                    </a:lnTo>
                    <a:lnTo>
                      <a:pt x="1094" y="1918"/>
                    </a:lnTo>
                    <a:lnTo>
                      <a:pt x="1094" y="1918"/>
                    </a:lnTo>
                    <a:lnTo>
                      <a:pt x="1094" y="1918"/>
                    </a:lnTo>
                    <a:lnTo>
                      <a:pt x="1094" y="1918"/>
                    </a:lnTo>
                    <a:cubicBezTo>
                      <a:pt x="1142" y="1898"/>
                      <a:pt x="1177" y="1857"/>
                      <a:pt x="1191" y="1808"/>
                    </a:cubicBezTo>
                    <a:cubicBezTo>
                      <a:pt x="1620" y="215"/>
                      <a:pt x="1620" y="215"/>
                      <a:pt x="1620" y="215"/>
                    </a:cubicBezTo>
                    <a:cubicBezTo>
                      <a:pt x="1530" y="146"/>
                      <a:pt x="1412" y="69"/>
                      <a:pt x="128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66"/>
              <p:cNvSpPr/>
              <p:nvPr/>
            </p:nvSpPr>
            <p:spPr>
              <a:xfrm>
                <a:off x="2653375" y="3606190"/>
                <a:ext cx="410760" cy="839878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2334" extrusionOk="0">
                    <a:moveTo>
                      <a:pt x="27" y="2334"/>
                    </a:moveTo>
                    <a:lnTo>
                      <a:pt x="27" y="2334"/>
                    </a:lnTo>
                    <a:moveTo>
                      <a:pt x="27" y="2334"/>
                    </a:moveTo>
                    <a:lnTo>
                      <a:pt x="27" y="2334"/>
                    </a:lnTo>
                    <a:moveTo>
                      <a:pt x="1142" y="0"/>
                    </a:moveTo>
                    <a:lnTo>
                      <a:pt x="1142" y="0"/>
                    </a:lnTo>
                    <a:lnTo>
                      <a:pt x="1142" y="0"/>
                    </a:lnTo>
                    <a:cubicBezTo>
                      <a:pt x="1080" y="7"/>
                      <a:pt x="1024" y="42"/>
                      <a:pt x="1004" y="97"/>
                    </a:cubicBezTo>
                    <a:cubicBezTo>
                      <a:pt x="699" y="734"/>
                      <a:pt x="699" y="734"/>
                      <a:pt x="699" y="734"/>
                    </a:cubicBezTo>
                    <a:cubicBezTo>
                      <a:pt x="20" y="2168"/>
                      <a:pt x="20" y="2168"/>
                      <a:pt x="20" y="2168"/>
                    </a:cubicBezTo>
                    <a:cubicBezTo>
                      <a:pt x="6" y="2189"/>
                      <a:pt x="0" y="2217"/>
                      <a:pt x="0" y="2244"/>
                    </a:cubicBezTo>
                    <a:cubicBezTo>
                      <a:pt x="0" y="2217"/>
                      <a:pt x="6" y="2189"/>
                      <a:pt x="20" y="2168"/>
                    </a:cubicBezTo>
                    <a:cubicBezTo>
                      <a:pt x="699" y="734"/>
                      <a:pt x="699" y="734"/>
                      <a:pt x="699" y="734"/>
                    </a:cubicBezTo>
                    <a:lnTo>
                      <a:pt x="699" y="734"/>
                    </a:lnTo>
                    <a:cubicBezTo>
                      <a:pt x="1004" y="97"/>
                      <a:pt x="1004" y="97"/>
                      <a:pt x="1004" y="97"/>
                    </a:cubicBezTo>
                    <a:cubicBezTo>
                      <a:pt x="1024" y="42"/>
                      <a:pt x="1080" y="7"/>
                      <a:pt x="1142" y="0"/>
                    </a:cubicBezTo>
                    <a:moveTo>
                      <a:pt x="1142" y="0"/>
                    </a:moveTo>
                    <a:lnTo>
                      <a:pt x="11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66"/>
              <p:cNvSpPr/>
              <p:nvPr/>
            </p:nvSpPr>
            <p:spPr>
              <a:xfrm>
                <a:off x="2905015" y="3603670"/>
                <a:ext cx="253800" cy="27396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62" extrusionOk="0">
                    <a:moveTo>
                      <a:pt x="540" y="0"/>
                    </a:moveTo>
                    <a:lnTo>
                      <a:pt x="540" y="0"/>
                    </a:lnTo>
                    <a:cubicBezTo>
                      <a:pt x="505" y="0"/>
                      <a:pt x="477" y="0"/>
                      <a:pt x="443" y="7"/>
                    </a:cubicBezTo>
                    <a:lnTo>
                      <a:pt x="443" y="7"/>
                    </a:lnTo>
                    <a:lnTo>
                      <a:pt x="443" y="7"/>
                    </a:lnTo>
                    <a:lnTo>
                      <a:pt x="443" y="7"/>
                    </a:lnTo>
                    <a:cubicBezTo>
                      <a:pt x="381" y="14"/>
                      <a:pt x="325" y="49"/>
                      <a:pt x="305" y="104"/>
                    </a:cubicBezTo>
                    <a:cubicBezTo>
                      <a:pt x="0" y="741"/>
                      <a:pt x="0" y="741"/>
                      <a:pt x="0" y="741"/>
                    </a:cubicBezTo>
                    <a:cubicBezTo>
                      <a:pt x="104" y="741"/>
                      <a:pt x="221" y="748"/>
                      <a:pt x="346" y="762"/>
                    </a:cubicBezTo>
                    <a:cubicBezTo>
                      <a:pt x="706" y="14"/>
                      <a:pt x="706" y="14"/>
                      <a:pt x="706" y="14"/>
                    </a:cubicBezTo>
                    <a:cubicBezTo>
                      <a:pt x="651" y="7"/>
                      <a:pt x="596" y="0"/>
                      <a:pt x="5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66"/>
              <p:cNvSpPr/>
              <p:nvPr/>
            </p:nvSpPr>
            <p:spPr>
              <a:xfrm>
                <a:off x="2653375" y="3870430"/>
                <a:ext cx="375839" cy="645481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794" extrusionOk="0">
                    <a:moveTo>
                      <a:pt x="699" y="0"/>
                    </a:moveTo>
                    <a:lnTo>
                      <a:pt x="699" y="0"/>
                    </a:lnTo>
                    <a:cubicBezTo>
                      <a:pt x="20" y="1434"/>
                      <a:pt x="20" y="1434"/>
                      <a:pt x="20" y="1434"/>
                    </a:cubicBezTo>
                    <a:cubicBezTo>
                      <a:pt x="6" y="1455"/>
                      <a:pt x="0" y="1483"/>
                      <a:pt x="0" y="1510"/>
                    </a:cubicBezTo>
                    <a:cubicBezTo>
                      <a:pt x="0" y="1545"/>
                      <a:pt x="13" y="1572"/>
                      <a:pt x="27" y="1600"/>
                    </a:cubicBezTo>
                    <a:lnTo>
                      <a:pt x="27" y="1600"/>
                    </a:lnTo>
                    <a:lnTo>
                      <a:pt x="27" y="1600"/>
                    </a:lnTo>
                    <a:lnTo>
                      <a:pt x="27" y="1600"/>
                    </a:lnTo>
                    <a:lnTo>
                      <a:pt x="27" y="1600"/>
                    </a:lnTo>
                    <a:cubicBezTo>
                      <a:pt x="61" y="1656"/>
                      <a:pt x="117" y="1718"/>
                      <a:pt x="207" y="1794"/>
                    </a:cubicBezTo>
                    <a:cubicBezTo>
                      <a:pt x="207" y="1787"/>
                      <a:pt x="214" y="1787"/>
                      <a:pt x="214" y="1781"/>
                    </a:cubicBezTo>
                    <a:cubicBezTo>
                      <a:pt x="1045" y="28"/>
                      <a:pt x="1045" y="28"/>
                      <a:pt x="1045" y="28"/>
                    </a:cubicBezTo>
                    <a:cubicBezTo>
                      <a:pt x="1045" y="21"/>
                      <a:pt x="1045" y="21"/>
                      <a:pt x="1045" y="21"/>
                    </a:cubicBezTo>
                    <a:cubicBezTo>
                      <a:pt x="920" y="7"/>
                      <a:pt x="803" y="0"/>
                      <a:pt x="6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66"/>
              <p:cNvSpPr/>
              <p:nvPr/>
            </p:nvSpPr>
            <p:spPr>
              <a:xfrm>
                <a:off x="3131815" y="3735070"/>
                <a:ext cx="142560" cy="15552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33" extrusionOk="0">
                    <a:moveTo>
                      <a:pt x="374" y="224"/>
                    </a:moveTo>
                    <a:lnTo>
                      <a:pt x="374" y="224"/>
                    </a:lnTo>
                    <a:cubicBezTo>
                      <a:pt x="325" y="203"/>
                      <a:pt x="325" y="203"/>
                      <a:pt x="325" y="203"/>
                    </a:cubicBezTo>
                    <a:cubicBezTo>
                      <a:pt x="305" y="196"/>
                      <a:pt x="298" y="175"/>
                      <a:pt x="305" y="162"/>
                    </a:cubicBezTo>
                    <a:cubicBezTo>
                      <a:pt x="319" y="134"/>
                      <a:pt x="333" y="106"/>
                      <a:pt x="339" y="92"/>
                    </a:cubicBezTo>
                    <a:cubicBezTo>
                      <a:pt x="346" y="79"/>
                      <a:pt x="339" y="57"/>
                      <a:pt x="325" y="51"/>
                    </a:cubicBezTo>
                    <a:cubicBezTo>
                      <a:pt x="201" y="2"/>
                      <a:pt x="201" y="2"/>
                      <a:pt x="201" y="2"/>
                    </a:cubicBezTo>
                    <a:cubicBezTo>
                      <a:pt x="187" y="-4"/>
                      <a:pt x="173" y="2"/>
                      <a:pt x="166" y="23"/>
                    </a:cubicBezTo>
                    <a:cubicBezTo>
                      <a:pt x="139" y="99"/>
                      <a:pt x="139" y="99"/>
                      <a:pt x="139" y="99"/>
                    </a:cubicBezTo>
                    <a:cubicBezTo>
                      <a:pt x="139" y="113"/>
                      <a:pt x="118" y="120"/>
                      <a:pt x="104" y="120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35" y="92"/>
                      <a:pt x="14" y="99"/>
                      <a:pt x="14" y="120"/>
                    </a:cubicBezTo>
                    <a:cubicBezTo>
                      <a:pt x="0" y="162"/>
                      <a:pt x="0" y="162"/>
                      <a:pt x="0" y="162"/>
                    </a:cubicBezTo>
                    <a:cubicBezTo>
                      <a:pt x="0" y="175"/>
                      <a:pt x="7" y="182"/>
                      <a:pt x="21" y="189"/>
                    </a:cubicBezTo>
                    <a:cubicBezTo>
                      <a:pt x="76" y="217"/>
                      <a:pt x="76" y="217"/>
                      <a:pt x="76" y="217"/>
                    </a:cubicBezTo>
                    <a:cubicBezTo>
                      <a:pt x="90" y="224"/>
                      <a:pt x="97" y="238"/>
                      <a:pt x="90" y="252"/>
                    </a:cubicBezTo>
                    <a:cubicBezTo>
                      <a:pt x="55" y="363"/>
                      <a:pt x="55" y="363"/>
                      <a:pt x="55" y="363"/>
                    </a:cubicBezTo>
                    <a:cubicBezTo>
                      <a:pt x="55" y="376"/>
                      <a:pt x="62" y="390"/>
                      <a:pt x="69" y="397"/>
                    </a:cubicBezTo>
                    <a:cubicBezTo>
                      <a:pt x="104" y="411"/>
                      <a:pt x="166" y="438"/>
                      <a:pt x="173" y="432"/>
                    </a:cubicBezTo>
                    <a:cubicBezTo>
                      <a:pt x="173" y="432"/>
                      <a:pt x="201" y="383"/>
                      <a:pt x="228" y="321"/>
                    </a:cubicBezTo>
                    <a:cubicBezTo>
                      <a:pt x="236" y="307"/>
                      <a:pt x="250" y="300"/>
                      <a:pt x="270" y="307"/>
                    </a:cubicBezTo>
                    <a:cubicBezTo>
                      <a:pt x="325" y="335"/>
                      <a:pt x="325" y="335"/>
                      <a:pt x="325" y="335"/>
                    </a:cubicBezTo>
                    <a:cubicBezTo>
                      <a:pt x="339" y="341"/>
                      <a:pt x="353" y="335"/>
                      <a:pt x="360" y="321"/>
                    </a:cubicBezTo>
                    <a:cubicBezTo>
                      <a:pt x="395" y="258"/>
                      <a:pt x="395" y="258"/>
                      <a:pt x="395" y="258"/>
                    </a:cubicBezTo>
                    <a:cubicBezTo>
                      <a:pt x="402" y="245"/>
                      <a:pt x="395" y="224"/>
                      <a:pt x="374" y="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6"/>
              <p:cNvSpPr/>
              <p:nvPr/>
            </p:nvSpPr>
            <p:spPr>
              <a:xfrm>
                <a:off x="2889895" y="4360750"/>
                <a:ext cx="152640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425" h="262" extrusionOk="0">
                    <a:moveTo>
                      <a:pt x="21" y="16"/>
                    </a:moveTo>
                    <a:lnTo>
                      <a:pt x="21" y="16"/>
                    </a:lnTo>
                    <a:cubicBezTo>
                      <a:pt x="0" y="86"/>
                      <a:pt x="0" y="86"/>
                      <a:pt x="0" y="86"/>
                    </a:cubicBezTo>
                    <a:cubicBezTo>
                      <a:pt x="0" y="99"/>
                      <a:pt x="7" y="113"/>
                      <a:pt x="14" y="121"/>
                    </a:cubicBezTo>
                    <a:cubicBezTo>
                      <a:pt x="360" y="259"/>
                      <a:pt x="360" y="259"/>
                      <a:pt x="360" y="259"/>
                    </a:cubicBezTo>
                    <a:cubicBezTo>
                      <a:pt x="374" y="266"/>
                      <a:pt x="395" y="259"/>
                      <a:pt x="395" y="245"/>
                    </a:cubicBezTo>
                    <a:cubicBezTo>
                      <a:pt x="423" y="183"/>
                      <a:pt x="423" y="183"/>
                      <a:pt x="423" y="183"/>
                    </a:cubicBezTo>
                    <a:cubicBezTo>
                      <a:pt x="430" y="169"/>
                      <a:pt x="423" y="155"/>
                      <a:pt x="409" y="148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42" y="-4"/>
                      <a:pt x="28" y="3"/>
                      <a:pt x="21" y="1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73" name="Google Shape;1073;p66"/>
          <p:cNvGrpSpPr/>
          <p:nvPr/>
        </p:nvGrpSpPr>
        <p:grpSpPr>
          <a:xfrm>
            <a:off x="7928503" y="1776973"/>
            <a:ext cx="849601" cy="1024197"/>
            <a:chOff x="3057695" y="3125435"/>
            <a:chExt cx="849601" cy="1024197"/>
          </a:xfrm>
        </p:grpSpPr>
        <p:sp>
          <p:nvSpPr>
            <p:cNvPr id="1074" name="Google Shape;1074;p66"/>
            <p:cNvSpPr/>
            <p:nvPr/>
          </p:nvSpPr>
          <p:spPr>
            <a:xfrm>
              <a:off x="3063100" y="3132038"/>
              <a:ext cx="838797" cy="1010974"/>
            </a:xfrm>
            <a:custGeom>
              <a:avLst/>
              <a:gdLst/>
              <a:ahLst/>
              <a:cxnLst/>
              <a:rect l="l" t="t" r="r" b="b"/>
              <a:pathLst>
                <a:path w="3357" h="4046" extrusionOk="0">
                  <a:moveTo>
                    <a:pt x="1823" y="4015"/>
                  </a:moveTo>
                  <a:lnTo>
                    <a:pt x="1823" y="4015"/>
                  </a:lnTo>
                  <a:cubicBezTo>
                    <a:pt x="2049" y="4035"/>
                    <a:pt x="2049" y="4035"/>
                    <a:pt x="2049" y="4035"/>
                  </a:cubicBezTo>
                  <a:cubicBezTo>
                    <a:pt x="2079" y="4046"/>
                    <a:pt x="2108" y="4046"/>
                    <a:pt x="2148" y="4046"/>
                  </a:cubicBezTo>
                  <a:cubicBezTo>
                    <a:pt x="2226" y="4035"/>
                    <a:pt x="2305" y="4015"/>
                    <a:pt x="2374" y="3977"/>
                  </a:cubicBezTo>
                  <a:cubicBezTo>
                    <a:pt x="2414" y="3946"/>
                    <a:pt x="2452" y="3917"/>
                    <a:pt x="2492" y="3888"/>
                  </a:cubicBezTo>
                  <a:cubicBezTo>
                    <a:pt x="2521" y="3848"/>
                    <a:pt x="2552" y="3819"/>
                    <a:pt x="2581" y="3769"/>
                  </a:cubicBezTo>
                  <a:cubicBezTo>
                    <a:pt x="2601" y="3730"/>
                    <a:pt x="2621" y="3681"/>
                    <a:pt x="2640" y="3631"/>
                  </a:cubicBezTo>
                  <a:cubicBezTo>
                    <a:pt x="3339" y="942"/>
                    <a:pt x="3339" y="942"/>
                    <a:pt x="3339" y="942"/>
                  </a:cubicBezTo>
                  <a:cubicBezTo>
                    <a:pt x="3418" y="636"/>
                    <a:pt x="3231" y="341"/>
                    <a:pt x="2936" y="272"/>
                  </a:cubicBezTo>
                  <a:cubicBezTo>
                    <a:pt x="2906" y="263"/>
                    <a:pt x="2876" y="253"/>
                    <a:pt x="2847" y="253"/>
                  </a:cubicBezTo>
                  <a:cubicBezTo>
                    <a:pt x="2827" y="243"/>
                    <a:pt x="2817" y="243"/>
                    <a:pt x="2798" y="243"/>
                  </a:cubicBezTo>
                  <a:lnTo>
                    <a:pt x="2798" y="243"/>
                  </a:lnTo>
                  <a:lnTo>
                    <a:pt x="2798" y="243"/>
                  </a:lnTo>
                  <a:cubicBezTo>
                    <a:pt x="2207" y="114"/>
                    <a:pt x="1359" y="-33"/>
                    <a:pt x="630" y="7"/>
                  </a:cubicBezTo>
                  <a:cubicBezTo>
                    <a:pt x="355" y="16"/>
                    <a:pt x="138" y="243"/>
                    <a:pt x="128" y="529"/>
                  </a:cubicBezTo>
                  <a:cubicBezTo>
                    <a:pt x="0" y="3297"/>
                    <a:pt x="0" y="3297"/>
                    <a:pt x="0" y="3297"/>
                  </a:cubicBezTo>
                  <a:cubicBezTo>
                    <a:pt x="-10" y="3582"/>
                    <a:pt x="207" y="3828"/>
                    <a:pt x="483" y="3858"/>
                  </a:cubicBezTo>
                  <a:cubicBezTo>
                    <a:pt x="1823" y="4015"/>
                    <a:pt x="1823" y="4015"/>
                    <a:pt x="1823" y="4015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66"/>
            <p:cNvSpPr/>
            <p:nvPr/>
          </p:nvSpPr>
          <p:spPr>
            <a:xfrm>
              <a:off x="3465895" y="3748390"/>
              <a:ext cx="27000" cy="51840"/>
            </a:xfrm>
            <a:custGeom>
              <a:avLst/>
              <a:gdLst/>
              <a:ahLst/>
              <a:cxnLst/>
              <a:rect l="l" t="t" r="r" b="b"/>
              <a:pathLst>
                <a:path w="76" h="14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48" y="34"/>
                    <a:pt x="76" y="90"/>
                    <a:pt x="76" y="145"/>
                  </a:cubicBezTo>
                  <a:cubicBezTo>
                    <a:pt x="76" y="90"/>
                    <a:pt x="48" y="34"/>
                    <a:pt x="0" y="0"/>
                  </a:cubicBezTo>
                  <a:moveTo>
                    <a:pt x="0" y="0"/>
                  </a:move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9CEC9"/>
            </a:solidFill>
            <a:ln>
              <a:noFill/>
            </a:ln>
          </p:spPr>
          <p:txBody>
            <a:bodyPr spcFirstLastPara="1" wrap="square" lIns="90000" tIns="7200" rIns="90000" bIns="72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6" name="Google Shape;1076;p66"/>
            <p:cNvGrpSpPr/>
            <p:nvPr/>
          </p:nvGrpSpPr>
          <p:grpSpPr>
            <a:xfrm>
              <a:off x="3057695" y="3125435"/>
              <a:ext cx="849601" cy="1024197"/>
              <a:chOff x="4003420" y="3128660"/>
              <a:chExt cx="849601" cy="1024197"/>
            </a:xfrm>
          </p:grpSpPr>
          <p:sp>
            <p:nvSpPr>
              <p:cNvPr id="1077" name="Google Shape;1077;p66"/>
              <p:cNvSpPr/>
              <p:nvPr/>
            </p:nvSpPr>
            <p:spPr>
              <a:xfrm>
                <a:off x="4003420" y="3128660"/>
                <a:ext cx="849240" cy="1024197"/>
              </a:xfrm>
              <a:custGeom>
                <a:avLst/>
                <a:gdLst/>
                <a:ahLst/>
                <a:cxnLst/>
                <a:rect l="l" t="t" r="r" b="b"/>
                <a:pathLst>
                  <a:path w="2360" h="2846" extrusionOk="0">
                    <a:moveTo>
                      <a:pt x="90" y="371"/>
                    </a:moveTo>
                    <a:lnTo>
                      <a:pt x="90" y="371"/>
                    </a:lnTo>
                    <a:cubicBezTo>
                      <a:pt x="0" y="2317"/>
                      <a:pt x="0" y="2317"/>
                      <a:pt x="0" y="2317"/>
                    </a:cubicBezTo>
                    <a:cubicBezTo>
                      <a:pt x="-6" y="2518"/>
                      <a:pt x="146" y="2691"/>
                      <a:pt x="339" y="2719"/>
                    </a:cubicBezTo>
                    <a:cubicBezTo>
                      <a:pt x="1441" y="2843"/>
                      <a:pt x="1441" y="2843"/>
                      <a:pt x="1441" y="2843"/>
                    </a:cubicBezTo>
                    <a:cubicBezTo>
                      <a:pt x="1628" y="2865"/>
                      <a:pt x="1808" y="2740"/>
                      <a:pt x="1857" y="2559"/>
                    </a:cubicBezTo>
                    <a:cubicBezTo>
                      <a:pt x="2347" y="662"/>
                      <a:pt x="2347" y="662"/>
                      <a:pt x="2347" y="662"/>
                    </a:cubicBezTo>
                    <a:cubicBezTo>
                      <a:pt x="2403" y="454"/>
                      <a:pt x="2272" y="240"/>
                      <a:pt x="2064" y="191"/>
                    </a:cubicBezTo>
                    <a:cubicBezTo>
                      <a:pt x="1656" y="101"/>
                      <a:pt x="998" y="-24"/>
                      <a:pt x="450" y="4"/>
                    </a:cubicBezTo>
                    <a:cubicBezTo>
                      <a:pt x="250" y="18"/>
                      <a:pt x="97" y="177"/>
                      <a:pt x="90" y="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66"/>
              <p:cNvSpPr/>
              <p:nvPr/>
            </p:nvSpPr>
            <p:spPr>
              <a:xfrm>
                <a:off x="4464580" y="3197420"/>
                <a:ext cx="388441" cy="954362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652" extrusionOk="0">
                    <a:moveTo>
                      <a:pt x="0" y="2632"/>
                    </a:moveTo>
                    <a:lnTo>
                      <a:pt x="0" y="2632"/>
                    </a:lnTo>
                    <a:lnTo>
                      <a:pt x="0" y="2632"/>
                    </a:lnTo>
                    <a:cubicBezTo>
                      <a:pt x="160" y="2652"/>
                      <a:pt x="160" y="2652"/>
                      <a:pt x="160" y="2652"/>
                    </a:cubicBezTo>
                    <a:cubicBezTo>
                      <a:pt x="0" y="2632"/>
                      <a:pt x="0" y="2632"/>
                      <a:pt x="0" y="2632"/>
                    </a:cubicBezTo>
                    <a:moveTo>
                      <a:pt x="776" y="0"/>
                    </a:moveTo>
                    <a:lnTo>
                      <a:pt x="776" y="0"/>
                    </a:lnTo>
                    <a:lnTo>
                      <a:pt x="783" y="0"/>
                    </a:lnTo>
                    <a:cubicBezTo>
                      <a:pt x="963" y="41"/>
                      <a:pt x="1080" y="201"/>
                      <a:pt x="1080" y="374"/>
                    </a:cubicBezTo>
                    <a:cubicBezTo>
                      <a:pt x="1080" y="201"/>
                      <a:pt x="963" y="41"/>
                      <a:pt x="783" y="0"/>
                    </a:cubicBezTo>
                    <a:lnTo>
                      <a:pt x="776" y="0"/>
                    </a:lnTo>
                    <a:close/>
                  </a:path>
                </a:pathLst>
              </a:custGeom>
              <a:solidFill>
                <a:srgbClr val="D0E2F5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66"/>
              <p:cNvSpPr/>
              <p:nvPr/>
            </p:nvSpPr>
            <p:spPr>
              <a:xfrm>
                <a:off x="4464580" y="3190220"/>
                <a:ext cx="388441" cy="961559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2672" extrusionOk="0">
                    <a:moveTo>
                      <a:pt x="686" y="0"/>
                    </a:moveTo>
                    <a:lnTo>
                      <a:pt x="686" y="0"/>
                    </a:lnTo>
                    <a:cubicBezTo>
                      <a:pt x="742" y="89"/>
                      <a:pt x="762" y="207"/>
                      <a:pt x="734" y="325"/>
                    </a:cubicBezTo>
                    <a:cubicBezTo>
                      <a:pt x="187" y="2396"/>
                      <a:pt x="187" y="2396"/>
                      <a:pt x="187" y="2396"/>
                    </a:cubicBezTo>
                    <a:cubicBezTo>
                      <a:pt x="160" y="2506"/>
                      <a:pt x="91" y="2597"/>
                      <a:pt x="0" y="2652"/>
                    </a:cubicBezTo>
                    <a:cubicBezTo>
                      <a:pt x="160" y="2672"/>
                      <a:pt x="160" y="2672"/>
                      <a:pt x="160" y="2672"/>
                    </a:cubicBezTo>
                    <a:cubicBezTo>
                      <a:pt x="174" y="2672"/>
                      <a:pt x="187" y="2672"/>
                      <a:pt x="201" y="2672"/>
                    </a:cubicBezTo>
                    <a:cubicBezTo>
                      <a:pt x="375" y="2672"/>
                      <a:pt x="527" y="2555"/>
                      <a:pt x="576" y="2388"/>
                    </a:cubicBezTo>
                    <a:cubicBezTo>
                      <a:pt x="1066" y="491"/>
                      <a:pt x="1066" y="491"/>
                      <a:pt x="1066" y="491"/>
                    </a:cubicBezTo>
                    <a:cubicBezTo>
                      <a:pt x="1073" y="456"/>
                      <a:pt x="1080" y="428"/>
                      <a:pt x="1080" y="394"/>
                    </a:cubicBezTo>
                    <a:cubicBezTo>
                      <a:pt x="1080" y="221"/>
                      <a:pt x="963" y="61"/>
                      <a:pt x="783" y="20"/>
                    </a:cubicBezTo>
                    <a:lnTo>
                      <a:pt x="776" y="20"/>
                    </a:lnTo>
                    <a:cubicBezTo>
                      <a:pt x="748" y="13"/>
                      <a:pt x="714" y="6"/>
                      <a:pt x="68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66"/>
              <p:cNvSpPr/>
              <p:nvPr/>
            </p:nvSpPr>
            <p:spPr>
              <a:xfrm>
                <a:off x="4138060" y="3233780"/>
                <a:ext cx="584638" cy="34560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961" extrusionOk="0">
                    <a:moveTo>
                      <a:pt x="1621" y="398"/>
                    </a:moveTo>
                    <a:lnTo>
                      <a:pt x="1621" y="398"/>
                    </a:lnTo>
                    <a:cubicBezTo>
                      <a:pt x="1517" y="813"/>
                      <a:pt x="1517" y="813"/>
                      <a:pt x="1517" y="813"/>
                    </a:cubicBezTo>
                    <a:cubicBezTo>
                      <a:pt x="1496" y="910"/>
                      <a:pt x="1406" y="972"/>
                      <a:pt x="1302" y="959"/>
                    </a:cubicBezTo>
                    <a:cubicBezTo>
                      <a:pt x="173" y="785"/>
                      <a:pt x="173" y="785"/>
                      <a:pt x="173" y="785"/>
                    </a:cubicBezTo>
                    <a:cubicBezTo>
                      <a:pt x="84" y="771"/>
                      <a:pt x="14" y="696"/>
                      <a:pt x="14" y="605"/>
                    </a:cubicBezTo>
                    <a:cubicBezTo>
                      <a:pt x="1" y="211"/>
                      <a:pt x="1" y="211"/>
                      <a:pt x="1" y="211"/>
                    </a:cubicBezTo>
                    <a:cubicBezTo>
                      <a:pt x="-7" y="107"/>
                      <a:pt x="70" y="23"/>
                      <a:pt x="173" y="9"/>
                    </a:cubicBezTo>
                    <a:cubicBezTo>
                      <a:pt x="749" y="-38"/>
                      <a:pt x="1247" y="93"/>
                      <a:pt x="1489" y="169"/>
                    </a:cubicBezTo>
                    <a:cubicBezTo>
                      <a:pt x="1586" y="204"/>
                      <a:pt x="1641" y="301"/>
                      <a:pt x="1621" y="3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66"/>
              <p:cNvSpPr/>
              <p:nvPr/>
            </p:nvSpPr>
            <p:spPr>
              <a:xfrm>
                <a:off x="4191700" y="3659300"/>
                <a:ext cx="333720" cy="322921"/>
              </a:xfrm>
              <a:custGeom>
                <a:avLst/>
                <a:gdLst/>
                <a:ahLst/>
                <a:cxnLst/>
                <a:rect l="l" t="t" r="r" b="b"/>
                <a:pathLst>
                  <a:path w="928" h="898" extrusionOk="0">
                    <a:moveTo>
                      <a:pt x="925" y="504"/>
                    </a:moveTo>
                    <a:lnTo>
                      <a:pt x="925" y="504"/>
                    </a:lnTo>
                    <a:cubicBezTo>
                      <a:pt x="883" y="760"/>
                      <a:pt x="669" y="933"/>
                      <a:pt x="419" y="892"/>
                    </a:cubicBezTo>
                    <a:cubicBezTo>
                      <a:pt x="163" y="857"/>
                      <a:pt x="-31" y="621"/>
                      <a:pt x="4" y="365"/>
                    </a:cubicBezTo>
                    <a:cubicBezTo>
                      <a:pt x="38" y="116"/>
                      <a:pt x="253" y="-30"/>
                      <a:pt x="502" y="5"/>
                    </a:cubicBezTo>
                    <a:cubicBezTo>
                      <a:pt x="758" y="40"/>
                      <a:pt x="959" y="254"/>
                      <a:pt x="925" y="504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66"/>
              <p:cNvSpPr/>
              <p:nvPr/>
            </p:nvSpPr>
            <p:spPr>
              <a:xfrm>
                <a:off x="4561060" y="3612860"/>
                <a:ext cx="91080" cy="8892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48" extrusionOk="0">
                    <a:moveTo>
                      <a:pt x="252" y="141"/>
                    </a:moveTo>
                    <a:lnTo>
                      <a:pt x="252" y="141"/>
                    </a:lnTo>
                    <a:cubicBezTo>
                      <a:pt x="245" y="210"/>
                      <a:pt x="183" y="259"/>
                      <a:pt x="113" y="245"/>
                    </a:cubicBezTo>
                    <a:cubicBezTo>
                      <a:pt x="44" y="238"/>
                      <a:pt x="-11" y="169"/>
                      <a:pt x="2" y="99"/>
                    </a:cubicBezTo>
                    <a:cubicBezTo>
                      <a:pt x="10" y="30"/>
                      <a:pt x="72" y="-11"/>
                      <a:pt x="141" y="2"/>
                    </a:cubicBezTo>
                    <a:cubicBezTo>
                      <a:pt x="210" y="10"/>
                      <a:pt x="266" y="72"/>
                      <a:pt x="252" y="1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4275" rIns="90000" bIns="44275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66"/>
              <p:cNvSpPr/>
              <p:nvPr/>
            </p:nvSpPr>
            <p:spPr>
              <a:xfrm>
                <a:off x="4122580" y="3548420"/>
                <a:ext cx="90720" cy="88560"/>
              </a:xfrm>
              <a:custGeom>
                <a:avLst/>
                <a:gdLst/>
                <a:ahLst/>
                <a:cxnLst/>
                <a:rect l="l" t="t" r="r" b="b"/>
                <a:pathLst>
                  <a:path w="253" h="247" extrusionOk="0">
                    <a:moveTo>
                      <a:pt x="251" y="140"/>
                    </a:moveTo>
                    <a:lnTo>
                      <a:pt x="251" y="140"/>
                    </a:lnTo>
                    <a:cubicBezTo>
                      <a:pt x="244" y="209"/>
                      <a:pt x="182" y="258"/>
                      <a:pt x="113" y="244"/>
                    </a:cubicBezTo>
                    <a:cubicBezTo>
                      <a:pt x="44" y="237"/>
                      <a:pt x="-12" y="168"/>
                      <a:pt x="2" y="98"/>
                    </a:cubicBezTo>
                    <a:cubicBezTo>
                      <a:pt x="8" y="29"/>
                      <a:pt x="71" y="-12"/>
                      <a:pt x="140" y="2"/>
                    </a:cubicBezTo>
                    <a:cubicBezTo>
                      <a:pt x="210" y="8"/>
                      <a:pt x="265" y="71"/>
                      <a:pt x="251" y="1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3900" rIns="90000" bIns="439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66"/>
              <p:cNvSpPr/>
              <p:nvPr/>
            </p:nvSpPr>
            <p:spPr>
              <a:xfrm>
                <a:off x="4362700" y="3613220"/>
                <a:ext cx="2952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0" extrusionOk="0">
                    <a:moveTo>
                      <a:pt x="83" y="43"/>
                    </a:moveTo>
                    <a:lnTo>
                      <a:pt x="83" y="43"/>
                    </a:lnTo>
                    <a:cubicBezTo>
                      <a:pt x="83" y="71"/>
                      <a:pt x="62" y="84"/>
                      <a:pt x="34" y="78"/>
                    </a:cubicBezTo>
                    <a:cubicBezTo>
                      <a:pt x="14" y="78"/>
                      <a:pt x="0" y="57"/>
                      <a:pt x="0" y="29"/>
                    </a:cubicBezTo>
                    <a:cubicBezTo>
                      <a:pt x="6" y="9"/>
                      <a:pt x="20" y="-5"/>
                      <a:pt x="48" y="1"/>
                    </a:cubicBezTo>
                    <a:cubicBezTo>
                      <a:pt x="69" y="1"/>
                      <a:pt x="83" y="23"/>
                      <a:pt x="83" y="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66"/>
              <p:cNvSpPr/>
              <p:nvPr/>
            </p:nvSpPr>
            <p:spPr>
              <a:xfrm>
                <a:off x="4467460" y="3658580"/>
                <a:ext cx="2952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3" extrusionOk="0">
                    <a:moveTo>
                      <a:pt x="83" y="49"/>
                    </a:moveTo>
                    <a:lnTo>
                      <a:pt x="83" y="49"/>
                    </a:lnTo>
                    <a:cubicBezTo>
                      <a:pt x="76" y="70"/>
                      <a:pt x="62" y="83"/>
                      <a:pt x="34" y="83"/>
                    </a:cubicBezTo>
                    <a:cubicBezTo>
                      <a:pt x="13" y="76"/>
                      <a:pt x="0" y="56"/>
                      <a:pt x="0" y="35"/>
                    </a:cubicBezTo>
                    <a:cubicBezTo>
                      <a:pt x="0" y="14"/>
                      <a:pt x="20" y="0"/>
                      <a:pt x="48" y="0"/>
                    </a:cubicBezTo>
                    <a:cubicBezTo>
                      <a:pt x="69" y="7"/>
                      <a:pt x="83" y="21"/>
                      <a:pt x="83" y="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66"/>
              <p:cNvSpPr/>
              <p:nvPr/>
            </p:nvSpPr>
            <p:spPr>
              <a:xfrm>
                <a:off x="4531900" y="3743540"/>
                <a:ext cx="2988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3" extrusionOk="0">
                    <a:moveTo>
                      <a:pt x="83" y="48"/>
                    </a:moveTo>
                    <a:lnTo>
                      <a:pt x="83" y="48"/>
                    </a:lnTo>
                    <a:cubicBezTo>
                      <a:pt x="83" y="69"/>
                      <a:pt x="63" y="83"/>
                      <a:pt x="42" y="83"/>
                    </a:cubicBezTo>
                    <a:cubicBezTo>
                      <a:pt x="22" y="76"/>
                      <a:pt x="0" y="55"/>
                      <a:pt x="0" y="34"/>
                    </a:cubicBezTo>
                    <a:cubicBezTo>
                      <a:pt x="8" y="6"/>
                      <a:pt x="28" y="0"/>
                      <a:pt x="49" y="0"/>
                    </a:cubicBezTo>
                    <a:cubicBezTo>
                      <a:pt x="70" y="6"/>
                      <a:pt x="91" y="20"/>
                      <a:pt x="83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66"/>
              <p:cNvSpPr/>
              <p:nvPr/>
            </p:nvSpPr>
            <p:spPr>
              <a:xfrm>
                <a:off x="4556380" y="386270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79" extrusionOk="0">
                    <a:moveTo>
                      <a:pt x="85" y="43"/>
                    </a:moveTo>
                    <a:lnTo>
                      <a:pt x="85" y="43"/>
                    </a:lnTo>
                    <a:cubicBezTo>
                      <a:pt x="78" y="64"/>
                      <a:pt x="57" y="84"/>
                      <a:pt x="37" y="78"/>
                    </a:cubicBezTo>
                    <a:cubicBezTo>
                      <a:pt x="15" y="78"/>
                      <a:pt x="-5" y="56"/>
                      <a:pt x="2" y="29"/>
                    </a:cubicBezTo>
                    <a:cubicBezTo>
                      <a:pt x="2" y="8"/>
                      <a:pt x="23" y="-5"/>
                      <a:pt x="43" y="1"/>
                    </a:cubicBezTo>
                    <a:cubicBezTo>
                      <a:pt x="64" y="1"/>
                      <a:pt x="85" y="22"/>
                      <a:pt x="85" y="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66"/>
              <p:cNvSpPr/>
              <p:nvPr/>
            </p:nvSpPr>
            <p:spPr>
              <a:xfrm>
                <a:off x="4499140" y="3960260"/>
                <a:ext cx="302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3" extrusionOk="0">
                    <a:moveTo>
                      <a:pt x="85" y="49"/>
                    </a:moveTo>
                    <a:lnTo>
                      <a:pt x="85" y="49"/>
                    </a:lnTo>
                    <a:cubicBezTo>
                      <a:pt x="78" y="69"/>
                      <a:pt x="57" y="83"/>
                      <a:pt x="36" y="83"/>
                    </a:cubicBezTo>
                    <a:cubicBezTo>
                      <a:pt x="15" y="77"/>
                      <a:pt x="-5" y="56"/>
                      <a:pt x="2" y="35"/>
                    </a:cubicBezTo>
                    <a:cubicBezTo>
                      <a:pt x="2" y="14"/>
                      <a:pt x="22" y="0"/>
                      <a:pt x="43" y="0"/>
                    </a:cubicBezTo>
                    <a:cubicBezTo>
                      <a:pt x="64" y="7"/>
                      <a:pt x="85" y="21"/>
                      <a:pt x="85" y="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66"/>
              <p:cNvSpPr/>
              <p:nvPr/>
            </p:nvSpPr>
            <p:spPr>
              <a:xfrm>
                <a:off x="4379260" y="4014980"/>
                <a:ext cx="2952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83" h="80" extrusionOk="0">
                    <a:moveTo>
                      <a:pt x="79" y="56"/>
                    </a:moveTo>
                    <a:lnTo>
                      <a:pt x="79" y="56"/>
                    </a:lnTo>
                    <a:cubicBezTo>
                      <a:pt x="71" y="77"/>
                      <a:pt x="51" y="84"/>
                      <a:pt x="23" y="77"/>
                    </a:cubicBezTo>
                    <a:cubicBezTo>
                      <a:pt x="9" y="70"/>
                      <a:pt x="-5" y="49"/>
                      <a:pt x="2" y="36"/>
                    </a:cubicBezTo>
                    <a:cubicBezTo>
                      <a:pt x="2" y="14"/>
                      <a:pt x="16" y="0"/>
                      <a:pt x="37" y="0"/>
                    </a:cubicBezTo>
                    <a:cubicBezTo>
                      <a:pt x="71" y="0"/>
                      <a:pt x="92" y="28"/>
                      <a:pt x="79" y="5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66"/>
              <p:cNvSpPr/>
              <p:nvPr/>
            </p:nvSpPr>
            <p:spPr>
              <a:xfrm>
                <a:off x="4262620" y="3998060"/>
                <a:ext cx="2988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4" h="83" extrusionOk="0">
                    <a:moveTo>
                      <a:pt x="83" y="47"/>
                    </a:moveTo>
                    <a:lnTo>
                      <a:pt x="83" y="47"/>
                    </a:lnTo>
                    <a:cubicBezTo>
                      <a:pt x="83" y="69"/>
                      <a:pt x="63" y="83"/>
                      <a:pt x="42" y="83"/>
                    </a:cubicBezTo>
                    <a:cubicBezTo>
                      <a:pt x="14" y="75"/>
                      <a:pt x="0" y="55"/>
                      <a:pt x="0" y="34"/>
                    </a:cubicBezTo>
                    <a:cubicBezTo>
                      <a:pt x="8" y="13"/>
                      <a:pt x="28" y="0"/>
                      <a:pt x="49" y="0"/>
                    </a:cubicBezTo>
                    <a:cubicBezTo>
                      <a:pt x="70" y="6"/>
                      <a:pt x="91" y="20"/>
                      <a:pt x="83" y="47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66"/>
              <p:cNvSpPr/>
              <p:nvPr/>
            </p:nvSpPr>
            <p:spPr>
              <a:xfrm>
                <a:off x="4168300" y="3940100"/>
                <a:ext cx="2988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4" h="79" extrusionOk="0"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70"/>
                      <a:pt x="62" y="84"/>
                      <a:pt x="41" y="77"/>
                    </a:cubicBezTo>
                    <a:cubicBezTo>
                      <a:pt x="13" y="77"/>
                      <a:pt x="0" y="56"/>
                      <a:pt x="0" y="29"/>
                    </a:cubicBezTo>
                    <a:cubicBezTo>
                      <a:pt x="6" y="8"/>
                      <a:pt x="20" y="-6"/>
                      <a:pt x="48" y="1"/>
                    </a:cubicBezTo>
                    <a:cubicBezTo>
                      <a:pt x="69" y="1"/>
                      <a:pt x="89" y="22"/>
                      <a:pt x="83" y="4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66"/>
              <p:cNvSpPr/>
              <p:nvPr/>
            </p:nvSpPr>
            <p:spPr>
              <a:xfrm>
                <a:off x="4137700" y="3838220"/>
                <a:ext cx="302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3" extrusionOk="0">
                    <a:moveTo>
                      <a:pt x="85" y="49"/>
                    </a:moveTo>
                    <a:lnTo>
                      <a:pt x="85" y="49"/>
                    </a:lnTo>
                    <a:cubicBezTo>
                      <a:pt x="77" y="69"/>
                      <a:pt x="57" y="83"/>
                      <a:pt x="36" y="83"/>
                    </a:cubicBezTo>
                    <a:cubicBezTo>
                      <a:pt x="15" y="76"/>
                      <a:pt x="-6" y="55"/>
                      <a:pt x="2" y="35"/>
                    </a:cubicBezTo>
                    <a:cubicBezTo>
                      <a:pt x="2" y="14"/>
                      <a:pt x="22" y="0"/>
                      <a:pt x="43" y="0"/>
                    </a:cubicBezTo>
                    <a:cubicBezTo>
                      <a:pt x="71" y="7"/>
                      <a:pt x="85" y="28"/>
                      <a:pt x="85" y="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66"/>
              <p:cNvSpPr/>
              <p:nvPr/>
            </p:nvSpPr>
            <p:spPr>
              <a:xfrm>
                <a:off x="4144900" y="3713660"/>
                <a:ext cx="30240" cy="29520"/>
              </a:xfrm>
              <a:custGeom>
                <a:avLst/>
                <a:gdLst/>
                <a:ahLst/>
                <a:cxnLst/>
                <a:rect l="l" t="t" r="r" b="b"/>
                <a:pathLst>
                  <a:path w="85" h="83" extrusionOk="0">
                    <a:moveTo>
                      <a:pt x="85" y="48"/>
                    </a:moveTo>
                    <a:lnTo>
                      <a:pt x="85" y="48"/>
                    </a:lnTo>
                    <a:cubicBezTo>
                      <a:pt x="78" y="69"/>
                      <a:pt x="57" y="83"/>
                      <a:pt x="37" y="83"/>
                    </a:cubicBezTo>
                    <a:cubicBezTo>
                      <a:pt x="16" y="76"/>
                      <a:pt x="-5" y="55"/>
                      <a:pt x="2" y="34"/>
                    </a:cubicBezTo>
                    <a:cubicBezTo>
                      <a:pt x="2" y="14"/>
                      <a:pt x="23" y="0"/>
                      <a:pt x="43" y="0"/>
                    </a:cubicBezTo>
                    <a:cubicBezTo>
                      <a:pt x="71" y="6"/>
                      <a:pt x="85" y="28"/>
                      <a:pt x="85" y="4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66"/>
              <p:cNvSpPr/>
              <p:nvPr/>
            </p:nvSpPr>
            <p:spPr>
              <a:xfrm>
                <a:off x="4222300" y="3630860"/>
                <a:ext cx="30240" cy="28080"/>
              </a:xfrm>
              <a:custGeom>
                <a:avLst/>
                <a:gdLst/>
                <a:ahLst/>
                <a:cxnLst/>
                <a:rect l="l" t="t" r="r" b="b"/>
                <a:pathLst>
                  <a:path w="85" h="79" extrusionOk="0">
                    <a:moveTo>
                      <a:pt x="85" y="43"/>
                    </a:moveTo>
                    <a:lnTo>
                      <a:pt x="85" y="43"/>
                    </a:lnTo>
                    <a:cubicBezTo>
                      <a:pt x="78" y="63"/>
                      <a:pt x="64" y="84"/>
                      <a:pt x="37" y="77"/>
                    </a:cubicBezTo>
                    <a:cubicBezTo>
                      <a:pt x="16" y="77"/>
                      <a:pt x="-5" y="57"/>
                      <a:pt x="2" y="29"/>
                    </a:cubicBezTo>
                    <a:cubicBezTo>
                      <a:pt x="2" y="8"/>
                      <a:pt x="23" y="-6"/>
                      <a:pt x="43" y="1"/>
                    </a:cubicBezTo>
                    <a:cubicBezTo>
                      <a:pt x="71" y="1"/>
                      <a:pt x="85" y="22"/>
                      <a:pt x="85" y="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66"/>
              <p:cNvSpPr/>
              <p:nvPr/>
            </p:nvSpPr>
            <p:spPr>
              <a:xfrm>
                <a:off x="4247500" y="3723020"/>
                <a:ext cx="218520" cy="194040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40" extrusionOk="0">
                    <a:moveTo>
                      <a:pt x="472" y="22"/>
                    </a:moveTo>
                    <a:lnTo>
                      <a:pt x="472" y="22"/>
                    </a:lnTo>
                    <a:cubicBezTo>
                      <a:pt x="22" y="438"/>
                      <a:pt x="22" y="438"/>
                      <a:pt x="22" y="438"/>
                    </a:cubicBezTo>
                    <a:cubicBezTo>
                      <a:pt x="-6" y="458"/>
                      <a:pt x="-6" y="493"/>
                      <a:pt x="15" y="514"/>
                    </a:cubicBezTo>
                    <a:cubicBezTo>
                      <a:pt x="29" y="541"/>
                      <a:pt x="70" y="549"/>
                      <a:pt x="98" y="527"/>
                    </a:cubicBezTo>
                    <a:cubicBezTo>
                      <a:pt x="576" y="154"/>
                      <a:pt x="576" y="154"/>
                      <a:pt x="576" y="154"/>
                    </a:cubicBezTo>
                    <a:cubicBezTo>
                      <a:pt x="611" y="126"/>
                      <a:pt x="617" y="71"/>
                      <a:pt x="597" y="36"/>
                    </a:cubicBezTo>
                    <a:cubicBezTo>
                      <a:pt x="562" y="-6"/>
                      <a:pt x="506" y="-12"/>
                      <a:pt x="472" y="2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6"/>
              <p:cNvSpPr/>
              <p:nvPr/>
            </p:nvSpPr>
            <p:spPr>
              <a:xfrm>
                <a:off x="4198180" y="3308660"/>
                <a:ext cx="445681" cy="177481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494" extrusionOk="0">
                    <a:moveTo>
                      <a:pt x="1239" y="259"/>
                    </a:moveTo>
                    <a:lnTo>
                      <a:pt x="1239" y="259"/>
                    </a:lnTo>
                    <a:cubicBezTo>
                      <a:pt x="1080" y="494"/>
                      <a:pt x="1080" y="494"/>
                      <a:pt x="1080" y="494"/>
                    </a:cubicBezTo>
                    <a:cubicBezTo>
                      <a:pt x="1080" y="494"/>
                      <a:pt x="983" y="418"/>
                      <a:pt x="803" y="356"/>
                    </a:cubicBezTo>
                    <a:cubicBezTo>
                      <a:pt x="748" y="335"/>
                      <a:pt x="692" y="321"/>
                      <a:pt x="637" y="307"/>
                    </a:cubicBezTo>
                    <a:cubicBezTo>
                      <a:pt x="346" y="252"/>
                      <a:pt x="55" y="342"/>
                      <a:pt x="55" y="342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3"/>
                      <a:pt x="284" y="-39"/>
                      <a:pt x="609" y="10"/>
                    </a:cubicBezTo>
                    <a:cubicBezTo>
                      <a:pt x="706" y="24"/>
                      <a:pt x="803" y="58"/>
                      <a:pt x="893" y="86"/>
                    </a:cubicBezTo>
                    <a:cubicBezTo>
                      <a:pt x="1093" y="162"/>
                      <a:pt x="1239" y="259"/>
                      <a:pt x="1239" y="2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66"/>
              <p:cNvSpPr/>
              <p:nvPr/>
            </p:nvSpPr>
            <p:spPr>
              <a:xfrm>
                <a:off x="4350100" y="3344300"/>
                <a:ext cx="74160" cy="20448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569" extrusionOk="0">
                    <a:moveTo>
                      <a:pt x="152" y="569"/>
                    </a:moveTo>
                    <a:lnTo>
                      <a:pt x="0" y="541"/>
                    </a:lnTo>
                    <a:lnTo>
                      <a:pt x="207" y="0"/>
                    </a:lnTo>
                    <a:lnTo>
                      <a:pt x="152" y="5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66"/>
              <p:cNvSpPr/>
              <p:nvPr/>
            </p:nvSpPr>
            <p:spPr>
              <a:xfrm>
                <a:off x="4487260" y="3339620"/>
                <a:ext cx="156600" cy="146520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08" extrusionOk="0">
                    <a:moveTo>
                      <a:pt x="436" y="173"/>
                    </a:moveTo>
                    <a:lnTo>
                      <a:pt x="436" y="173"/>
                    </a:lnTo>
                    <a:cubicBezTo>
                      <a:pt x="277" y="408"/>
                      <a:pt x="277" y="408"/>
                      <a:pt x="277" y="408"/>
                    </a:cubicBezTo>
                    <a:cubicBezTo>
                      <a:pt x="277" y="408"/>
                      <a:pt x="180" y="332"/>
                      <a:pt x="0" y="270"/>
                    </a:cubicBezTo>
                    <a:cubicBezTo>
                      <a:pt x="28" y="180"/>
                      <a:pt x="62" y="69"/>
                      <a:pt x="90" y="0"/>
                    </a:cubicBezTo>
                    <a:cubicBezTo>
                      <a:pt x="290" y="76"/>
                      <a:pt x="436" y="173"/>
                      <a:pt x="436" y="17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99" name="Google Shape;1099;p66"/>
          <p:cNvGrpSpPr/>
          <p:nvPr/>
        </p:nvGrpSpPr>
        <p:grpSpPr>
          <a:xfrm rot="-427193">
            <a:off x="4095617" y="3869129"/>
            <a:ext cx="702059" cy="993826"/>
            <a:chOff x="4269286" y="3947427"/>
            <a:chExt cx="844829" cy="1196071"/>
          </a:xfrm>
        </p:grpSpPr>
        <p:sp>
          <p:nvSpPr>
            <p:cNvPr id="1100" name="Google Shape;1100;p66"/>
            <p:cNvSpPr/>
            <p:nvPr/>
          </p:nvSpPr>
          <p:spPr>
            <a:xfrm>
              <a:off x="4269286" y="3947427"/>
              <a:ext cx="844829" cy="1196071"/>
            </a:xfrm>
            <a:custGeom>
              <a:avLst/>
              <a:gdLst/>
              <a:ahLst/>
              <a:cxnLst/>
              <a:rect l="l" t="t" r="r" b="b"/>
              <a:pathLst>
                <a:path w="4760" h="6739" extrusionOk="0">
                  <a:moveTo>
                    <a:pt x="3385" y="0"/>
                  </a:moveTo>
                  <a:lnTo>
                    <a:pt x="3385" y="0"/>
                  </a:lnTo>
                  <a:cubicBezTo>
                    <a:pt x="3385" y="1573"/>
                    <a:pt x="3385" y="1573"/>
                    <a:pt x="3385" y="1573"/>
                  </a:cubicBezTo>
                  <a:cubicBezTo>
                    <a:pt x="3385" y="2469"/>
                    <a:pt x="3385" y="2469"/>
                    <a:pt x="3385" y="2469"/>
                  </a:cubicBezTo>
                  <a:cubicBezTo>
                    <a:pt x="3385" y="2938"/>
                    <a:pt x="3385" y="2938"/>
                    <a:pt x="3385" y="2938"/>
                  </a:cubicBezTo>
                  <a:cubicBezTo>
                    <a:pt x="3385" y="3520"/>
                    <a:pt x="3385" y="3520"/>
                    <a:pt x="3385" y="3520"/>
                  </a:cubicBezTo>
                  <a:cubicBezTo>
                    <a:pt x="3385" y="4322"/>
                    <a:pt x="3385" y="4322"/>
                    <a:pt x="3385" y="4322"/>
                  </a:cubicBezTo>
                  <a:cubicBezTo>
                    <a:pt x="3385" y="4343"/>
                    <a:pt x="3385" y="4364"/>
                    <a:pt x="3385" y="4395"/>
                  </a:cubicBezTo>
                  <a:lnTo>
                    <a:pt x="3385" y="4405"/>
                  </a:lnTo>
                  <a:cubicBezTo>
                    <a:pt x="3374" y="4426"/>
                    <a:pt x="3374" y="4457"/>
                    <a:pt x="3374" y="4478"/>
                  </a:cubicBezTo>
                  <a:lnTo>
                    <a:pt x="3374" y="4478"/>
                  </a:lnTo>
                  <a:cubicBezTo>
                    <a:pt x="3364" y="4499"/>
                    <a:pt x="3364" y="4520"/>
                    <a:pt x="3353" y="4551"/>
                  </a:cubicBezTo>
                  <a:lnTo>
                    <a:pt x="3353" y="4562"/>
                  </a:lnTo>
                  <a:cubicBezTo>
                    <a:pt x="3353" y="4582"/>
                    <a:pt x="3343" y="4603"/>
                    <a:pt x="3332" y="4624"/>
                  </a:cubicBezTo>
                  <a:lnTo>
                    <a:pt x="3332" y="4624"/>
                  </a:lnTo>
                  <a:cubicBezTo>
                    <a:pt x="3207" y="5030"/>
                    <a:pt x="2822" y="5332"/>
                    <a:pt x="2375" y="5332"/>
                  </a:cubicBezTo>
                  <a:cubicBezTo>
                    <a:pt x="2156" y="5332"/>
                    <a:pt x="1958" y="5260"/>
                    <a:pt x="1792" y="5135"/>
                  </a:cubicBezTo>
                  <a:cubicBezTo>
                    <a:pt x="1740" y="5103"/>
                    <a:pt x="1698" y="5062"/>
                    <a:pt x="1656" y="5020"/>
                  </a:cubicBezTo>
                  <a:lnTo>
                    <a:pt x="1656" y="5020"/>
                  </a:lnTo>
                  <a:cubicBezTo>
                    <a:pt x="1646" y="5010"/>
                    <a:pt x="1636" y="4999"/>
                    <a:pt x="1615" y="4978"/>
                  </a:cubicBezTo>
                  <a:lnTo>
                    <a:pt x="1615" y="4978"/>
                  </a:lnTo>
                  <a:cubicBezTo>
                    <a:pt x="1604" y="4968"/>
                    <a:pt x="1594" y="4947"/>
                    <a:pt x="1583" y="4937"/>
                  </a:cubicBezTo>
                  <a:lnTo>
                    <a:pt x="1583" y="4937"/>
                  </a:lnTo>
                  <a:cubicBezTo>
                    <a:pt x="1542" y="4885"/>
                    <a:pt x="1511" y="4843"/>
                    <a:pt x="1490" y="4791"/>
                  </a:cubicBezTo>
                  <a:cubicBezTo>
                    <a:pt x="1490" y="4791"/>
                    <a:pt x="1490" y="4780"/>
                    <a:pt x="1479" y="4780"/>
                  </a:cubicBezTo>
                  <a:cubicBezTo>
                    <a:pt x="1479" y="4770"/>
                    <a:pt x="1469" y="4749"/>
                    <a:pt x="1469" y="4739"/>
                  </a:cubicBezTo>
                  <a:cubicBezTo>
                    <a:pt x="1458" y="4739"/>
                    <a:pt x="1458" y="4728"/>
                    <a:pt x="1458" y="4728"/>
                  </a:cubicBezTo>
                  <a:cubicBezTo>
                    <a:pt x="1448" y="4718"/>
                    <a:pt x="1448" y="4697"/>
                    <a:pt x="1438" y="4687"/>
                  </a:cubicBezTo>
                  <a:lnTo>
                    <a:pt x="1438" y="4676"/>
                  </a:lnTo>
                  <a:cubicBezTo>
                    <a:pt x="1427" y="4645"/>
                    <a:pt x="1417" y="4603"/>
                    <a:pt x="1406" y="4572"/>
                  </a:cubicBezTo>
                  <a:cubicBezTo>
                    <a:pt x="1406" y="4562"/>
                    <a:pt x="1396" y="4562"/>
                    <a:pt x="1396" y="4551"/>
                  </a:cubicBezTo>
                  <a:cubicBezTo>
                    <a:pt x="1396" y="4541"/>
                    <a:pt x="1396" y="4530"/>
                    <a:pt x="1396" y="4510"/>
                  </a:cubicBezTo>
                  <a:cubicBezTo>
                    <a:pt x="1385" y="4510"/>
                    <a:pt x="1385" y="4499"/>
                    <a:pt x="1385" y="4489"/>
                  </a:cubicBezTo>
                  <a:cubicBezTo>
                    <a:pt x="1385" y="4478"/>
                    <a:pt x="1385" y="4468"/>
                    <a:pt x="1385" y="4457"/>
                  </a:cubicBezTo>
                  <a:cubicBezTo>
                    <a:pt x="1385" y="4447"/>
                    <a:pt x="1375" y="4447"/>
                    <a:pt x="1375" y="4437"/>
                  </a:cubicBezTo>
                  <a:cubicBezTo>
                    <a:pt x="1375" y="4426"/>
                    <a:pt x="1375" y="4405"/>
                    <a:pt x="1375" y="4395"/>
                  </a:cubicBezTo>
                  <a:cubicBezTo>
                    <a:pt x="1375" y="4395"/>
                    <a:pt x="1375" y="4385"/>
                    <a:pt x="1375" y="4374"/>
                  </a:cubicBezTo>
                  <a:cubicBezTo>
                    <a:pt x="1375" y="4364"/>
                    <a:pt x="1375" y="4343"/>
                    <a:pt x="1375" y="4322"/>
                  </a:cubicBezTo>
                  <a:cubicBezTo>
                    <a:pt x="1375" y="4197"/>
                    <a:pt x="1375" y="4197"/>
                    <a:pt x="1375" y="4197"/>
                  </a:cubicBezTo>
                  <a:cubicBezTo>
                    <a:pt x="1375" y="3562"/>
                    <a:pt x="1375" y="3562"/>
                    <a:pt x="1375" y="3562"/>
                  </a:cubicBezTo>
                  <a:cubicBezTo>
                    <a:pt x="1375" y="3052"/>
                    <a:pt x="1375" y="3052"/>
                    <a:pt x="1375" y="3052"/>
                  </a:cubicBezTo>
                  <a:cubicBezTo>
                    <a:pt x="1375" y="1573"/>
                    <a:pt x="1375" y="1573"/>
                    <a:pt x="1375" y="1573"/>
                  </a:cubicBezTo>
                  <a:cubicBezTo>
                    <a:pt x="1375" y="0"/>
                    <a:pt x="1375" y="0"/>
                    <a:pt x="13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3"/>
                    <a:pt x="0" y="1573"/>
                    <a:pt x="0" y="1573"/>
                  </a:cubicBezTo>
                  <a:cubicBezTo>
                    <a:pt x="0" y="3457"/>
                    <a:pt x="0" y="3457"/>
                    <a:pt x="0" y="3457"/>
                  </a:cubicBezTo>
                  <a:cubicBezTo>
                    <a:pt x="0" y="3978"/>
                    <a:pt x="0" y="3978"/>
                    <a:pt x="0" y="3978"/>
                  </a:cubicBezTo>
                  <a:cubicBezTo>
                    <a:pt x="0" y="4353"/>
                    <a:pt x="0" y="4353"/>
                    <a:pt x="0" y="4353"/>
                  </a:cubicBezTo>
                  <a:cubicBezTo>
                    <a:pt x="0" y="4457"/>
                    <a:pt x="0" y="4551"/>
                    <a:pt x="10" y="4655"/>
                  </a:cubicBezTo>
                  <a:lnTo>
                    <a:pt x="10" y="4655"/>
                  </a:lnTo>
                  <a:lnTo>
                    <a:pt x="10" y="4655"/>
                  </a:lnTo>
                  <a:cubicBezTo>
                    <a:pt x="63" y="4999"/>
                    <a:pt x="177" y="5322"/>
                    <a:pt x="354" y="5603"/>
                  </a:cubicBezTo>
                  <a:lnTo>
                    <a:pt x="354" y="5614"/>
                  </a:lnTo>
                  <a:lnTo>
                    <a:pt x="354" y="5614"/>
                  </a:lnTo>
                  <a:cubicBezTo>
                    <a:pt x="771" y="6280"/>
                    <a:pt x="1521" y="6739"/>
                    <a:pt x="2375" y="6739"/>
                  </a:cubicBezTo>
                  <a:lnTo>
                    <a:pt x="2375" y="6739"/>
                  </a:lnTo>
                  <a:cubicBezTo>
                    <a:pt x="3697" y="6739"/>
                    <a:pt x="4760" y="5666"/>
                    <a:pt x="4760" y="4353"/>
                  </a:cubicBezTo>
                  <a:cubicBezTo>
                    <a:pt x="4760" y="4155"/>
                    <a:pt x="4760" y="4155"/>
                    <a:pt x="4760" y="4155"/>
                  </a:cubicBezTo>
                  <a:cubicBezTo>
                    <a:pt x="4760" y="3052"/>
                    <a:pt x="4760" y="3052"/>
                    <a:pt x="4760" y="3052"/>
                  </a:cubicBezTo>
                  <a:cubicBezTo>
                    <a:pt x="4760" y="2521"/>
                    <a:pt x="4760" y="2521"/>
                    <a:pt x="4760" y="2521"/>
                  </a:cubicBezTo>
                  <a:cubicBezTo>
                    <a:pt x="4760" y="2073"/>
                    <a:pt x="4760" y="2073"/>
                    <a:pt x="4760" y="2073"/>
                  </a:cubicBezTo>
                  <a:cubicBezTo>
                    <a:pt x="4760" y="1573"/>
                    <a:pt x="4760" y="1573"/>
                    <a:pt x="4760" y="1573"/>
                  </a:cubicBezTo>
                  <a:cubicBezTo>
                    <a:pt x="4760" y="0"/>
                    <a:pt x="4760" y="0"/>
                    <a:pt x="4760" y="0"/>
                  </a:cubicBezTo>
                  <a:lnTo>
                    <a:pt x="3385" y="0"/>
                  </a:ln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1" name="Google Shape;1101;p66"/>
            <p:cNvGrpSpPr/>
            <p:nvPr/>
          </p:nvGrpSpPr>
          <p:grpSpPr>
            <a:xfrm>
              <a:off x="4269370" y="3947506"/>
              <a:ext cx="844662" cy="1195903"/>
              <a:chOff x="4180720" y="2656931"/>
              <a:chExt cx="844662" cy="1195903"/>
            </a:xfrm>
          </p:grpSpPr>
          <p:sp>
            <p:nvSpPr>
              <p:cNvPr id="1102" name="Google Shape;1102;p66"/>
              <p:cNvSpPr/>
              <p:nvPr/>
            </p:nvSpPr>
            <p:spPr>
              <a:xfrm>
                <a:off x="4180720" y="2656931"/>
                <a:ext cx="844662" cy="1195903"/>
              </a:xfrm>
              <a:custGeom>
                <a:avLst/>
                <a:gdLst/>
                <a:ahLst/>
                <a:cxnLst/>
                <a:rect l="l" t="t" r="r" b="b"/>
                <a:pathLst>
                  <a:path w="4760" h="6739" extrusionOk="0">
                    <a:moveTo>
                      <a:pt x="3385" y="0"/>
                    </a:moveTo>
                    <a:lnTo>
                      <a:pt x="3385" y="0"/>
                    </a:lnTo>
                    <a:cubicBezTo>
                      <a:pt x="3385" y="4322"/>
                      <a:pt x="3385" y="4322"/>
                      <a:pt x="3385" y="4322"/>
                    </a:cubicBezTo>
                    <a:cubicBezTo>
                      <a:pt x="3385" y="4874"/>
                      <a:pt x="2937" y="5332"/>
                      <a:pt x="2375" y="5332"/>
                    </a:cubicBezTo>
                    <a:cubicBezTo>
                      <a:pt x="1823" y="5332"/>
                      <a:pt x="1375" y="4874"/>
                      <a:pt x="1375" y="4322"/>
                    </a:cubicBezTo>
                    <a:cubicBezTo>
                      <a:pt x="1375" y="0"/>
                      <a:pt x="1375" y="0"/>
                      <a:pt x="137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353"/>
                      <a:pt x="0" y="4353"/>
                      <a:pt x="0" y="4353"/>
                    </a:cubicBezTo>
                    <a:cubicBezTo>
                      <a:pt x="0" y="5666"/>
                      <a:pt x="1063" y="6739"/>
                      <a:pt x="2375" y="6739"/>
                    </a:cubicBezTo>
                    <a:lnTo>
                      <a:pt x="2375" y="6739"/>
                    </a:lnTo>
                    <a:cubicBezTo>
                      <a:pt x="3697" y="6739"/>
                      <a:pt x="4760" y="5666"/>
                      <a:pt x="4760" y="4353"/>
                    </a:cubicBezTo>
                    <a:cubicBezTo>
                      <a:pt x="4760" y="0"/>
                      <a:pt x="4760" y="0"/>
                      <a:pt x="4760" y="0"/>
                    </a:cubicBezTo>
                    <a:lnTo>
                      <a:pt x="338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66"/>
              <p:cNvSpPr/>
              <p:nvPr/>
            </p:nvSpPr>
            <p:spPr>
              <a:xfrm>
                <a:off x="4781511" y="2656931"/>
                <a:ext cx="243867" cy="27900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573" extrusionOk="0">
                    <a:moveTo>
                      <a:pt x="0" y="1573"/>
                    </a:moveTo>
                    <a:lnTo>
                      <a:pt x="1375" y="1573"/>
                    </a:lnTo>
                    <a:lnTo>
                      <a:pt x="1375" y="0"/>
                    </a:lnTo>
                    <a:lnTo>
                      <a:pt x="0" y="0"/>
                    </a:lnTo>
                    <a:lnTo>
                      <a:pt x="0" y="15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66"/>
              <p:cNvSpPr/>
              <p:nvPr/>
            </p:nvSpPr>
            <p:spPr>
              <a:xfrm>
                <a:off x="4180720" y="2656931"/>
                <a:ext cx="243867" cy="27900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1573" extrusionOk="0">
                    <a:moveTo>
                      <a:pt x="0" y="1573"/>
                    </a:moveTo>
                    <a:lnTo>
                      <a:pt x="1375" y="1573"/>
                    </a:lnTo>
                    <a:lnTo>
                      <a:pt x="1375" y="0"/>
                    </a:lnTo>
                    <a:lnTo>
                      <a:pt x="0" y="0"/>
                    </a:lnTo>
                    <a:lnTo>
                      <a:pt x="0" y="157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6"/>
              <p:cNvSpPr/>
              <p:nvPr/>
            </p:nvSpPr>
            <p:spPr>
              <a:xfrm>
                <a:off x="4781511" y="3024858"/>
                <a:ext cx="243867" cy="153347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865" extrusionOk="0">
                    <a:moveTo>
                      <a:pt x="0" y="865"/>
                    </a:moveTo>
                    <a:lnTo>
                      <a:pt x="1375" y="448"/>
                    </a:lnTo>
                    <a:lnTo>
                      <a:pt x="1375" y="0"/>
                    </a:lnTo>
                    <a:lnTo>
                      <a:pt x="0" y="396"/>
                    </a:lnTo>
                    <a:lnTo>
                      <a:pt x="0" y="86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66"/>
              <p:cNvSpPr/>
              <p:nvPr/>
            </p:nvSpPr>
            <p:spPr>
              <a:xfrm>
                <a:off x="4180720" y="3198616"/>
                <a:ext cx="243867" cy="164173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926" extrusionOk="0">
                    <a:moveTo>
                      <a:pt x="0" y="926"/>
                    </a:moveTo>
                    <a:lnTo>
                      <a:pt x="1375" y="510"/>
                    </a:lnTo>
                    <a:lnTo>
                      <a:pt x="1375" y="0"/>
                    </a:lnTo>
                    <a:lnTo>
                      <a:pt x="0" y="405"/>
                    </a:lnTo>
                    <a:lnTo>
                      <a:pt x="0" y="92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66"/>
              <p:cNvSpPr/>
              <p:nvPr/>
            </p:nvSpPr>
            <p:spPr>
              <a:xfrm>
                <a:off x="4182495" y="3401837"/>
                <a:ext cx="316105" cy="251319"/>
              </a:xfrm>
              <a:custGeom>
                <a:avLst/>
                <a:gdLst/>
                <a:ahLst/>
                <a:cxnLst/>
                <a:rect l="l" t="t" r="r" b="b"/>
                <a:pathLst>
                  <a:path w="1782" h="1417" extrusionOk="0">
                    <a:moveTo>
                      <a:pt x="1782" y="938"/>
                    </a:moveTo>
                    <a:lnTo>
                      <a:pt x="1782" y="938"/>
                    </a:lnTo>
                    <a:cubicBezTo>
                      <a:pt x="1532" y="760"/>
                      <a:pt x="1365" y="458"/>
                      <a:pt x="1365" y="125"/>
                    </a:cubicBezTo>
                    <a:cubicBezTo>
                      <a:pt x="1365" y="0"/>
                      <a:pt x="1365" y="0"/>
                      <a:pt x="1365" y="0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53" y="802"/>
                      <a:pt x="167" y="1125"/>
                      <a:pt x="344" y="1417"/>
                    </a:cubicBezTo>
                    <a:lnTo>
                      <a:pt x="1782" y="93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66"/>
              <p:cNvSpPr/>
              <p:nvPr/>
            </p:nvSpPr>
            <p:spPr>
              <a:xfrm>
                <a:off x="4772104" y="3198616"/>
                <a:ext cx="253274" cy="27883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572" extrusionOk="0">
                    <a:moveTo>
                      <a:pt x="1428" y="0"/>
                    </a:moveTo>
                    <a:lnTo>
                      <a:pt x="1428" y="0"/>
                    </a:lnTo>
                    <a:cubicBezTo>
                      <a:pt x="53" y="468"/>
                      <a:pt x="53" y="468"/>
                      <a:pt x="53" y="468"/>
                    </a:cubicBezTo>
                    <a:cubicBezTo>
                      <a:pt x="53" y="1270"/>
                      <a:pt x="53" y="1270"/>
                      <a:pt x="53" y="1270"/>
                    </a:cubicBezTo>
                    <a:cubicBezTo>
                      <a:pt x="53" y="1374"/>
                      <a:pt x="32" y="1478"/>
                      <a:pt x="0" y="1572"/>
                    </a:cubicBezTo>
                    <a:cubicBezTo>
                      <a:pt x="1428" y="1103"/>
                      <a:pt x="1428" y="1103"/>
                      <a:pt x="1428" y="1103"/>
                    </a:cubicBezTo>
                    <a:lnTo>
                      <a:pt x="142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09" name="Google Shape;1109;p66"/>
          <p:cNvSpPr/>
          <p:nvPr/>
        </p:nvSpPr>
        <p:spPr>
          <a:xfrm>
            <a:off x="6787880" y="1984615"/>
            <a:ext cx="871203" cy="25200"/>
          </a:xfrm>
          <a:custGeom>
            <a:avLst/>
            <a:gdLst/>
            <a:ahLst/>
            <a:cxnLst/>
            <a:rect l="l" t="t" r="r" b="b"/>
            <a:pathLst>
              <a:path w="2421" h="71" extrusionOk="0">
                <a:moveTo>
                  <a:pt x="2349" y="0"/>
                </a:moveTo>
                <a:lnTo>
                  <a:pt x="2349" y="0"/>
                </a:lnTo>
                <a:cubicBezTo>
                  <a:pt x="82" y="0"/>
                  <a:pt x="82" y="0"/>
                  <a:pt x="82" y="0"/>
                </a:cubicBezTo>
                <a:cubicBezTo>
                  <a:pt x="44" y="0"/>
                  <a:pt x="10" y="24"/>
                  <a:pt x="0" y="57"/>
                </a:cubicBezTo>
                <a:cubicBezTo>
                  <a:pt x="10" y="71"/>
                  <a:pt x="10" y="71"/>
                  <a:pt x="10" y="71"/>
                </a:cubicBezTo>
                <a:cubicBezTo>
                  <a:pt x="24" y="28"/>
                  <a:pt x="63" y="0"/>
                  <a:pt x="111" y="0"/>
                </a:cubicBezTo>
                <a:cubicBezTo>
                  <a:pt x="2344" y="0"/>
                  <a:pt x="2344" y="0"/>
                  <a:pt x="2344" y="0"/>
                </a:cubicBezTo>
                <a:cubicBezTo>
                  <a:pt x="2373" y="0"/>
                  <a:pt x="2402" y="14"/>
                  <a:pt x="2421" y="33"/>
                </a:cubicBezTo>
                <a:cubicBezTo>
                  <a:pt x="2402" y="14"/>
                  <a:pt x="2378" y="0"/>
                  <a:pt x="2349" y="0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0000" tIns="0" rIns="90000" bIns="0" anchor="ctr" anchorCtr="1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0" name="Google Shape;1110;p66"/>
          <p:cNvGrpSpPr/>
          <p:nvPr/>
        </p:nvGrpSpPr>
        <p:grpSpPr>
          <a:xfrm>
            <a:off x="5248365" y="3960147"/>
            <a:ext cx="2018933" cy="942476"/>
            <a:chOff x="5417000" y="3320190"/>
            <a:chExt cx="2252519" cy="1051636"/>
          </a:xfrm>
        </p:grpSpPr>
        <p:sp>
          <p:nvSpPr>
            <p:cNvPr id="1111" name="Google Shape;1111;p66"/>
            <p:cNvSpPr/>
            <p:nvPr/>
          </p:nvSpPr>
          <p:spPr>
            <a:xfrm>
              <a:off x="5417000" y="3320196"/>
              <a:ext cx="2239027" cy="1051630"/>
            </a:xfrm>
            <a:custGeom>
              <a:avLst/>
              <a:gdLst/>
              <a:ahLst/>
              <a:cxnLst/>
              <a:rect l="l" t="t" r="r" b="b"/>
              <a:pathLst>
                <a:path w="7326" h="3441" extrusionOk="0">
                  <a:moveTo>
                    <a:pt x="5844" y="3062"/>
                  </a:moveTo>
                  <a:lnTo>
                    <a:pt x="5844" y="3062"/>
                  </a:lnTo>
                  <a:cubicBezTo>
                    <a:pt x="5844" y="2931"/>
                    <a:pt x="5844" y="2931"/>
                    <a:pt x="5844" y="2931"/>
                  </a:cubicBezTo>
                  <a:cubicBezTo>
                    <a:pt x="7202" y="2931"/>
                    <a:pt x="7202" y="2931"/>
                    <a:pt x="7202" y="2931"/>
                  </a:cubicBezTo>
                  <a:cubicBezTo>
                    <a:pt x="7208" y="2931"/>
                    <a:pt x="7208" y="2931"/>
                    <a:pt x="7208" y="2931"/>
                  </a:cubicBezTo>
                  <a:cubicBezTo>
                    <a:pt x="7241" y="2931"/>
                    <a:pt x="7270" y="2920"/>
                    <a:pt x="7287" y="2898"/>
                  </a:cubicBezTo>
                  <a:cubicBezTo>
                    <a:pt x="7309" y="2875"/>
                    <a:pt x="7326" y="2841"/>
                    <a:pt x="7326" y="2807"/>
                  </a:cubicBezTo>
                  <a:cubicBezTo>
                    <a:pt x="7326" y="125"/>
                    <a:pt x="7326" y="125"/>
                    <a:pt x="7326" y="125"/>
                  </a:cubicBezTo>
                  <a:cubicBezTo>
                    <a:pt x="7326" y="91"/>
                    <a:pt x="7309" y="63"/>
                    <a:pt x="7287" y="40"/>
                  </a:cubicBezTo>
                  <a:cubicBezTo>
                    <a:pt x="7270" y="18"/>
                    <a:pt x="7241" y="0"/>
                    <a:pt x="7208" y="0"/>
                  </a:cubicBezTo>
                  <a:cubicBezTo>
                    <a:pt x="7202" y="0"/>
                    <a:pt x="7202" y="0"/>
                    <a:pt x="7202" y="0"/>
                  </a:cubicBezTo>
                  <a:cubicBezTo>
                    <a:pt x="4588" y="0"/>
                    <a:pt x="4588" y="0"/>
                    <a:pt x="4588" y="0"/>
                  </a:cubicBezTo>
                  <a:cubicBezTo>
                    <a:pt x="4554" y="0"/>
                    <a:pt x="4554" y="0"/>
                    <a:pt x="4554" y="0"/>
                  </a:cubicBezTo>
                  <a:cubicBezTo>
                    <a:pt x="4509" y="0"/>
                    <a:pt x="4469" y="29"/>
                    <a:pt x="4458" y="69"/>
                  </a:cubicBezTo>
                  <a:cubicBezTo>
                    <a:pt x="4453" y="80"/>
                    <a:pt x="4453" y="91"/>
                    <a:pt x="4453" y="103"/>
                  </a:cubicBezTo>
                  <a:cubicBezTo>
                    <a:pt x="4453" y="2830"/>
                    <a:pt x="4453" y="2830"/>
                    <a:pt x="4453" y="2830"/>
                  </a:cubicBezTo>
                  <a:cubicBezTo>
                    <a:pt x="4453" y="2858"/>
                    <a:pt x="4458" y="2881"/>
                    <a:pt x="4475" y="2898"/>
                  </a:cubicBezTo>
                  <a:cubicBezTo>
                    <a:pt x="4498" y="2920"/>
                    <a:pt x="4520" y="2931"/>
                    <a:pt x="4554" y="2931"/>
                  </a:cubicBezTo>
                  <a:cubicBezTo>
                    <a:pt x="4588" y="2931"/>
                    <a:pt x="4588" y="2931"/>
                    <a:pt x="4588" y="2931"/>
                  </a:cubicBezTo>
                  <a:cubicBezTo>
                    <a:pt x="5714" y="2931"/>
                    <a:pt x="5714" y="2931"/>
                    <a:pt x="5714" y="2931"/>
                  </a:cubicBezTo>
                  <a:cubicBezTo>
                    <a:pt x="5714" y="3062"/>
                    <a:pt x="5714" y="3062"/>
                    <a:pt x="5714" y="3062"/>
                  </a:cubicBezTo>
                  <a:cubicBezTo>
                    <a:pt x="5714" y="3203"/>
                    <a:pt x="5601" y="3310"/>
                    <a:pt x="5465" y="3310"/>
                  </a:cubicBezTo>
                  <a:cubicBezTo>
                    <a:pt x="4600" y="3310"/>
                    <a:pt x="4600" y="3310"/>
                    <a:pt x="4600" y="3310"/>
                  </a:cubicBezTo>
                  <a:cubicBezTo>
                    <a:pt x="4464" y="3310"/>
                    <a:pt x="4350" y="3203"/>
                    <a:pt x="4350" y="3062"/>
                  </a:cubicBezTo>
                  <a:cubicBezTo>
                    <a:pt x="4350" y="1415"/>
                    <a:pt x="4350" y="1415"/>
                    <a:pt x="4350" y="1415"/>
                  </a:cubicBezTo>
                  <a:cubicBezTo>
                    <a:pt x="4350" y="1212"/>
                    <a:pt x="4181" y="1042"/>
                    <a:pt x="3971" y="1042"/>
                  </a:cubicBezTo>
                  <a:cubicBezTo>
                    <a:pt x="3762" y="1042"/>
                    <a:pt x="3592" y="1212"/>
                    <a:pt x="3592" y="1415"/>
                  </a:cubicBezTo>
                  <a:cubicBezTo>
                    <a:pt x="3592" y="2547"/>
                    <a:pt x="3592" y="2547"/>
                    <a:pt x="3592" y="2547"/>
                  </a:cubicBezTo>
                  <a:cubicBezTo>
                    <a:pt x="3592" y="2683"/>
                    <a:pt x="3485" y="2796"/>
                    <a:pt x="3355" y="2796"/>
                  </a:cubicBezTo>
                  <a:cubicBezTo>
                    <a:pt x="3219" y="2796"/>
                    <a:pt x="3112" y="2683"/>
                    <a:pt x="3112" y="2547"/>
                  </a:cubicBezTo>
                  <a:cubicBezTo>
                    <a:pt x="3112" y="1438"/>
                    <a:pt x="3112" y="1438"/>
                    <a:pt x="3112" y="1438"/>
                  </a:cubicBezTo>
                  <a:cubicBezTo>
                    <a:pt x="3112" y="1229"/>
                    <a:pt x="2942" y="1059"/>
                    <a:pt x="2732" y="1059"/>
                  </a:cubicBezTo>
                  <a:cubicBezTo>
                    <a:pt x="2716" y="1059"/>
                    <a:pt x="2716" y="1059"/>
                    <a:pt x="2716" y="1059"/>
                  </a:cubicBezTo>
                  <a:cubicBezTo>
                    <a:pt x="2506" y="1059"/>
                    <a:pt x="2337" y="1229"/>
                    <a:pt x="2337" y="1438"/>
                  </a:cubicBezTo>
                  <a:cubicBezTo>
                    <a:pt x="2337" y="2507"/>
                    <a:pt x="2337" y="2507"/>
                    <a:pt x="2337" y="2507"/>
                  </a:cubicBezTo>
                  <a:cubicBezTo>
                    <a:pt x="2337" y="2648"/>
                    <a:pt x="2224" y="2756"/>
                    <a:pt x="2088" y="2756"/>
                  </a:cubicBezTo>
                  <a:cubicBezTo>
                    <a:pt x="1952" y="2756"/>
                    <a:pt x="1838" y="2648"/>
                    <a:pt x="1838" y="2507"/>
                  </a:cubicBezTo>
                  <a:cubicBezTo>
                    <a:pt x="1838" y="1415"/>
                    <a:pt x="1838" y="1415"/>
                    <a:pt x="1838" y="1415"/>
                  </a:cubicBezTo>
                  <a:cubicBezTo>
                    <a:pt x="1838" y="1212"/>
                    <a:pt x="1674" y="1042"/>
                    <a:pt x="1477" y="1042"/>
                  </a:cubicBezTo>
                  <a:cubicBezTo>
                    <a:pt x="1279" y="1042"/>
                    <a:pt x="1114" y="1212"/>
                    <a:pt x="1114" y="1415"/>
                  </a:cubicBezTo>
                  <a:cubicBezTo>
                    <a:pt x="1114" y="2530"/>
                    <a:pt x="1114" y="2530"/>
                    <a:pt x="1114" y="2530"/>
                  </a:cubicBezTo>
                  <a:cubicBezTo>
                    <a:pt x="1114" y="2666"/>
                    <a:pt x="1002" y="2779"/>
                    <a:pt x="866" y="2779"/>
                  </a:cubicBezTo>
                  <a:cubicBezTo>
                    <a:pt x="752" y="2779"/>
                    <a:pt x="752" y="2779"/>
                    <a:pt x="752" y="2779"/>
                  </a:cubicBezTo>
                  <a:cubicBezTo>
                    <a:pt x="611" y="2779"/>
                    <a:pt x="503" y="2666"/>
                    <a:pt x="503" y="2530"/>
                  </a:cubicBezTo>
                  <a:cubicBezTo>
                    <a:pt x="503" y="1704"/>
                    <a:pt x="503" y="1704"/>
                    <a:pt x="503" y="1704"/>
                  </a:cubicBezTo>
                  <a:cubicBezTo>
                    <a:pt x="583" y="1704"/>
                    <a:pt x="583" y="1704"/>
                    <a:pt x="583" y="1704"/>
                  </a:cubicBezTo>
                  <a:cubicBezTo>
                    <a:pt x="588" y="1704"/>
                    <a:pt x="594" y="1698"/>
                    <a:pt x="594" y="1692"/>
                  </a:cubicBezTo>
                  <a:cubicBezTo>
                    <a:pt x="594" y="1681"/>
                    <a:pt x="594" y="1681"/>
                    <a:pt x="594" y="1681"/>
                  </a:cubicBezTo>
                  <a:lnTo>
                    <a:pt x="594" y="1676"/>
                  </a:lnTo>
                  <a:cubicBezTo>
                    <a:pt x="741" y="1613"/>
                    <a:pt x="848" y="1472"/>
                    <a:pt x="848" y="1296"/>
                  </a:cubicBezTo>
                  <a:cubicBezTo>
                    <a:pt x="848" y="1064"/>
                    <a:pt x="848" y="1064"/>
                    <a:pt x="848" y="1064"/>
                  </a:cubicBezTo>
                  <a:cubicBezTo>
                    <a:pt x="871" y="1059"/>
                    <a:pt x="888" y="1036"/>
                    <a:pt x="888" y="1013"/>
                  </a:cubicBezTo>
                  <a:cubicBezTo>
                    <a:pt x="888" y="985"/>
                    <a:pt x="888" y="985"/>
                    <a:pt x="888" y="985"/>
                  </a:cubicBezTo>
                  <a:cubicBezTo>
                    <a:pt x="888" y="957"/>
                    <a:pt x="866" y="934"/>
                    <a:pt x="837" y="934"/>
                  </a:cubicBezTo>
                  <a:cubicBezTo>
                    <a:pt x="730" y="934"/>
                    <a:pt x="730" y="934"/>
                    <a:pt x="730" y="934"/>
                  </a:cubicBezTo>
                  <a:cubicBezTo>
                    <a:pt x="730" y="572"/>
                    <a:pt x="730" y="572"/>
                    <a:pt x="730" y="572"/>
                  </a:cubicBezTo>
                  <a:cubicBezTo>
                    <a:pt x="730" y="550"/>
                    <a:pt x="713" y="533"/>
                    <a:pt x="690" y="533"/>
                  </a:cubicBezTo>
                  <a:cubicBezTo>
                    <a:pt x="662" y="533"/>
                    <a:pt x="662" y="533"/>
                    <a:pt x="662" y="533"/>
                  </a:cubicBezTo>
                  <a:cubicBezTo>
                    <a:pt x="639" y="533"/>
                    <a:pt x="622" y="550"/>
                    <a:pt x="622" y="572"/>
                  </a:cubicBezTo>
                  <a:cubicBezTo>
                    <a:pt x="622" y="934"/>
                    <a:pt x="622" y="934"/>
                    <a:pt x="622" y="934"/>
                  </a:cubicBezTo>
                  <a:cubicBezTo>
                    <a:pt x="255" y="934"/>
                    <a:pt x="255" y="934"/>
                    <a:pt x="255" y="934"/>
                  </a:cubicBezTo>
                  <a:cubicBezTo>
                    <a:pt x="255" y="566"/>
                    <a:pt x="255" y="566"/>
                    <a:pt x="255" y="566"/>
                  </a:cubicBezTo>
                  <a:cubicBezTo>
                    <a:pt x="255" y="544"/>
                    <a:pt x="232" y="521"/>
                    <a:pt x="209" y="521"/>
                  </a:cubicBezTo>
                  <a:cubicBezTo>
                    <a:pt x="187" y="521"/>
                    <a:pt x="187" y="521"/>
                    <a:pt x="187" y="521"/>
                  </a:cubicBezTo>
                  <a:cubicBezTo>
                    <a:pt x="158" y="521"/>
                    <a:pt x="141" y="544"/>
                    <a:pt x="141" y="566"/>
                  </a:cubicBezTo>
                  <a:cubicBezTo>
                    <a:pt x="141" y="934"/>
                    <a:pt x="141" y="934"/>
                    <a:pt x="141" y="934"/>
                  </a:cubicBezTo>
                  <a:cubicBezTo>
                    <a:pt x="51" y="934"/>
                    <a:pt x="51" y="934"/>
                    <a:pt x="51" y="934"/>
                  </a:cubicBezTo>
                  <a:cubicBezTo>
                    <a:pt x="22" y="934"/>
                    <a:pt x="0" y="957"/>
                    <a:pt x="0" y="985"/>
                  </a:cubicBezTo>
                  <a:cubicBezTo>
                    <a:pt x="0" y="1013"/>
                    <a:pt x="0" y="1013"/>
                    <a:pt x="0" y="1013"/>
                  </a:cubicBezTo>
                  <a:cubicBezTo>
                    <a:pt x="0" y="1036"/>
                    <a:pt x="17" y="1059"/>
                    <a:pt x="40" y="1064"/>
                  </a:cubicBezTo>
                  <a:cubicBezTo>
                    <a:pt x="40" y="1296"/>
                    <a:pt x="40" y="1296"/>
                    <a:pt x="40" y="1296"/>
                  </a:cubicBezTo>
                  <a:cubicBezTo>
                    <a:pt x="40" y="1466"/>
                    <a:pt x="141" y="1613"/>
                    <a:pt x="288" y="1676"/>
                  </a:cubicBezTo>
                  <a:lnTo>
                    <a:pt x="288" y="1681"/>
                  </a:lnTo>
                  <a:cubicBezTo>
                    <a:pt x="288" y="1692"/>
                    <a:pt x="288" y="1692"/>
                    <a:pt x="288" y="1692"/>
                  </a:cubicBezTo>
                  <a:cubicBezTo>
                    <a:pt x="288" y="1698"/>
                    <a:pt x="288" y="1704"/>
                    <a:pt x="300" y="1704"/>
                  </a:cubicBezTo>
                  <a:cubicBezTo>
                    <a:pt x="373" y="1704"/>
                    <a:pt x="373" y="1704"/>
                    <a:pt x="373" y="1704"/>
                  </a:cubicBezTo>
                  <a:cubicBezTo>
                    <a:pt x="373" y="2530"/>
                    <a:pt x="373" y="2530"/>
                    <a:pt x="373" y="2530"/>
                  </a:cubicBezTo>
                  <a:cubicBezTo>
                    <a:pt x="373" y="2734"/>
                    <a:pt x="543" y="2903"/>
                    <a:pt x="752" y="2903"/>
                  </a:cubicBezTo>
                  <a:cubicBezTo>
                    <a:pt x="866" y="2903"/>
                    <a:pt x="866" y="2903"/>
                    <a:pt x="866" y="2903"/>
                  </a:cubicBezTo>
                  <a:cubicBezTo>
                    <a:pt x="1075" y="2903"/>
                    <a:pt x="1244" y="2734"/>
                    <a:pt x="1244" y="2530"/>
                  </a:cubicBezTo>
                  <a:cubicBezTo>
                    <a:pt x="1244" y="1415"/>
                    <a:pt x="1244" y="1415"/>
                    <a:pt x="1244" y="1415"/>
                  </a:cubicBezTo>
                  <a:cubicBezTo>
                    <a:pt x="1244" y="1280"/>
                    <a:pt x="1346" y="1166"/>
                    <a:pt x="1477" y="1166"/>
                  </a:cubicBezTo>
                  <a:cubicBezTo>
                    <a:pt x="1601" y="1166"/>
                    <a:pt x="1709" y="1280"/>
                    <a:pt x="1709" y="1415"/>
                  </a:cubicBezTo>
                  <a:cubicBezTo>
                    <a:pt x="1709" y="2507"/>
                    <a:pt x="1709" y="2507"/>
                    <a:pt x="1709" y="2507"/>
                  </a:cubicBezTo>
                  <a:cubicBezTo>
                    <a:pt x="1709" y="2717"/>
                    <a:pt x="1878" y="2886"/>
                    <a:pt x="2088" y="2886"/>
                  </a:cubicBezTo>
                  <a:cubicBezTo>
                    <a:pt x="2297" y="2886"/>
                    <a:pt x="2466" y="2717"/>
                    <a:pt x="2466" y="2507"/>
                  </a:cubicBezTo>
                  <a:cubicBezTo>
                    <a:pt x="2466" y="1438"/>
                    <a:pt x="2466" y="1438"/>
                    <a:pt x="2466" y="1438"/>
                  </a:cubicBezTo>
                  <a:cubicBezTo>
                    <a:pt x="2466" y="1296"/>
                    <a:pt x="2580" y="1189"/>
                    <a:pt x="2716" y="1189"/>
                  </a:cubicBezTo>
                  <a:cubicBezTo>
                    <a:pt x="2732" y="1189"/>
                    <a:pt x="2732" y="1189"/>
                    <a:pt x="2732" y="1189"/>
                  </a:cubicBezTo>
                  <a:cubicBezTo>
                    <a:pt x="2874" y="1189"/>
                    <a:pt x="2981" y="1296"/>
                    <a:pt x="2981" y="1438"/>
                  </a:cubicBezTo>
                  <a:cubicBezTo>
                    <a:pt x="2981" y="2547"/>
                    <a:pt x="2981" y="2547"/>
                    <a:pt x="2981" y="2547"/>
                  </a:cubicBezTo>
                  <a:cubicBezTo>
                    <a:pt x="2981" y="2756"/>
                    <a:pt x="3151" y="2926"/>
                    <a:pt x="3355" y="2926"/>
                  </a:cubicBezTo>
                  <a:cubicBezTo>
                    <a:pt x="3559" y="2926"/>
                    <a:pt x="3723" y="2756"/>
                    <a:pt x="3723" y="2547"/>
                  </a:cubicBezTo>
                  <a:cubicBezTo>
                    <a:pt x="3723" y="1415"/>
                    <a:pt x="3723" y="1415"/>
                    <a:pt x="3723" y="1415"/>
                  </a:cubicBezTo>
                  <a:cubicBezTo>
                    <a:pt x="3723" y="1280"/>
                    <a:pt x="3836" y="1166"/>
                    <a:pt x="3971" y="1166"/>
                  </a:cubicBezTo>
                  <a:cubicBezTo>
                    <a:pt x="4113" y="1166"/>
                    <a:pt x="4221" y="1280"/>
                    <a:pt x="4221" y="1415"/>
                  </a:cubicBezTo>
                  <a:cubicBezTo>
                    <a:pt x="4221" y="3062"/>
                    <a:pt x="4221" y="3062"/>
                    <a:pt x="4221" y="3062"/>
                  </a:cubicBezTo>
                  <a:cubicBezTo>
                    <a:pt x="4221" y="3271"/>
                    <a:pt x="4390" y="3441"/>
                    <a:pt x="4600" y="3441"/>
                  </a:cubicBezTo>
                  <a:cubicBezTo>
                    <a:pt x="5465" y="3441"/>
                    <a:pt x="5465" y="3441"/>
                    <a:pt x="5465" y="3441"/>
                  </a:cubicBezTo>
                  <a:cubicBezTo>
                    <a:pt x="5675" y="3441"/>
                    <a:pt x="5844" y="3271"/>
                    <a:pt x="5844" y="3062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66"/>
            <p:cNvSpPr/>
            <p:nvPr/>
          </p:nvSpPr>
          <p:spPr>
            <a:xfrm>
              <a:off x="5460560" y="3478230"/>
              <a:ext cx="34560" cy="190440"/>
            </a:xfrm>
            <a:custGeom>
              <a:avLst/>
              <a:gdLst/>
              <a:ahLst/>
              <a:cxnLst/>
              <a:rect l="l" t="t" r="r" b="b"/>
              <a:pathLst>
                <a:path w="97" h="530" extrusionOk="0">
                  <a:moveTo>
                    <a:pt x="58" y="530"/>
                  </a:moveTo>
                  <a:lnTo>
                    <a:pt x="58" y="530"/>
                  </a:lnTo>
                  <a:cubicBezTo>
                    <a:pt x="39" y="530"/>
                    <a:pt x="39" y="530"/>
                    <a:pt x="39" y="530"/>
                  </a:cubicBezTo>
                  <a:cubicBezTo>
                    <a:pt x="14" y="530"/>
                    <a:pt x="0" y="516"/>
                    <a:pt x="0" y="49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19"/>
                    <a:pt x="14" y="0"/>
                    <a:pt x="3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97" y="19"/>
                    <a:pt x="97" y="38"/>
                  </a:cubicBezTo>
                  <a:cubicBezTo>
                    <a:pt x="97" y="496"/>
                    <a:pt x="97" y="496"/>
                    <a:pt x="97" y="496"/>
                  </a:cubicBezTo>
                  <a:cubicBezTo>
                    <a:pt x="97" y="516"/>
                    <a:pt x="77" y="530"/>
                    <a:pt x="58" y="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66"/>
            <p:cNvSpPr/>
            <p:nvPr/>
          </p:nvSpPr>
          <p:spPr>
            <a:xfrm>
              <a:off x="5608520" y="3481830"/>
              <a:ext cx="32760" cy="190440"/>
            </a:xfrm>
            <a:custGeom>
              <a:avLst/>
              <a:gdLst/>
              <a:ahLst/>
              <a:cxnLst/>
              <a:rect l="l" t="t" r="r" b="b"/>
              <a:pathLst>
                <a:path w="92" h="530" extrusionOk="0">
                  <a:moveTo>
                    <a:pt x="58" y="530"/>
                  </a:moveTo>
                  <a:lnTo>
                    <a:pt x="58" y="530"/>
                  </a:lnTo>
                  <a:cubicBezTo>
                    <a:pt x="34" y="530"/>
                    <a:pt x="34" y="530"/>
                    <a:pt x="34" y="530"/>
                  </a:cubicBezTo>
                  <a:cubicBezTo>
                    <a:pt x="14" y="530"/>
                    <a:pt x="0" y="510"/>
                    <a:pt x="0" y="49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7" y="0"/>
                    <a:pt x="92" y="14"/>
                    <a:pt x="92" y="33"/>
                  </a:cubicBezTo>
                  <a:cubicBezTo>
                    <a:pt x="92" y="491"/>
                    <a:pt x="92" y="491"/>
                    <a:pt x="92" y="491"/>
                  </a:cubicBezTo>
                  <a:cubicBezTo>
                    <a:pt x="92" y="510"/>
                    <a:pt x="77" y="530"/>
                    <a:pt x="58" y="5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6"/>
            <p:cNvSpPr/>
            <p:nvPr/>
          </p:nvSpPr>
          <p:spPr>
            <a:xfrm>
              <a:off x="5531840" y="3636270"/>
              <a:ext cx="1681918" cy="728641"/>
            </a:xfrm>
            <a:custGeom>
              <a:avLst/>
              <a:gdLst/>
              <a:ahLst/>
              <a:cxnLst/>
              <a:rect l="l" t="t" r="r" b="b"/>
              <a:pathLst>
                <a:path w="4673" h="2025" extrusionOk="0">
                  <a:moveTo>
                    <a:pt x="4349" y="2025"/>
                  </a:moveTo>
                  <a:lnTo>
                    <a:pt x="4349" y="2025"/>
                  </a:lnTo>
                  <a:cubicBezTo>
                    <a:pt x="3610" y="2025"/>
                    <a:pt x="3610" y="2025"/>
                    <a:pt x="3610" y="2025"/>
                  </a:cubicBezTo>
                  <a:cubicBezTo>
                    <a:pt x="3431" y="2025"/>
                    <a:pt x="3286" y="1881"/>
                    <a:pt x="3286" y="1705"/>
                  </a:cubicBezTo>
                  <a:cubicBezTo>
                    <a:pt x="3286" y="315"/>
                    <a:pt x="3286" y="315"/>
                    <a:pt x="3286" y="315"/>
                  </a:cubicBezTo>
                  <a:cubicBezTo>
                    <a:pt x="3286" y="201"/>
                    <a:pt x="3194" y="105"/>
                    <a:pt x="3073" y="105"/>
                  </a:cubicBezTo>
                  <a:cubicBezTo>
                    <a:pt x="2957" y="105"/>
                    <a:pt x="2861" y="201"/>
                    <a:pt x="2861" y="315"/>
                  </a:cubicBezTo>
                  <a:cubicBezTo>
                    <a:pt x="2861" y="1270"/>
                    <a:pt x="2861" y="1270"/>
                    <a:pt x="2861" y="1270"/>
                  </a:cubicBezTo>
                  <a:cubicBezTo>
                    <a:pt x="2861" y="1447"/>
                    <a:pt x="2721" y="1590"/>
                    <a:pt x="2547" y="1590"/>
                  </a:cubicBezTo>
                  <a:cubicBezTo>
                    <a:pt x="2373" y="1590"/>
                    <a:pt x="2228" y="1447"/>
                    <a:pt x="2228" y="1270"/>
                  </a:cubicBezTo>
                  <a:cubicBezTo>
                    <a:pt x="2228" y="334"/>
                    <a:pt x="2228" y="334"/>
                    <a:pt x="2228" y="334"/>
                  </a:cubicBezTo>
                  <a:cubicBezTo>
                    <a:pt x="2228" y="215"/>
                    <a:pt x="2136" y="124"/>
                    <a:pt x="2015" y="124"/>
                  </a:cubicBezTo>
                  <a:cubicBezTo>
                    <a:pt x="2001" y="124"/>
                    <a:pt x="2001" y="124"/>
                    <a:pt x="2001" y="124"/>
                  </a:cubicBezTo>
                  <a:cubicBezTo>
                    <a:pt x="1885" y="124"/>
                    <a:pt x="1788" y="215"/>
                    <a:pt x="1788" y="334"/>
                  </a:cubicBezTo>
                  <a:cubicBezTo>
                    <a:pt x="1788" y="1237"/>
                    <a:pt x="1788" y="1237"/>
                    <a:pt x="1788" y="1237"/>
                  </a:cubicBezTo>
                  <a:cubicBezTo>
                    <a:pt x="1788" y="1414"/>
                    <a:pt x="1643" y="1557"/>
                    <a:pt x="1464" y="1557"/>
                  </a:cubicBezTo>
                  <a:cubicBezTo>
                    <a:pt x="1285" y="1557"/>
                    <a:pt x="1141" y="1414"/>
                    <a:pt x="1141" y="1237"/>
                  </a:cubicBezTo>
                  <a:cubicBezTo>
                    <a:pt x="1141" y="315"/>
                    <a:pt x="1141" y="315"/>
                    <a:pt x="1141" y="315"/>
                  </a:cubicBezTo>
                  <a:cubicBezTo>
                    <a:pt x="1141" y="201"/>
                    <a:pt x="1049" y="105"/>
                    <a:pt x="942" y="105"/>
                  </a:cubicBezTo>
                  <a:cubicBezTo>
                    <a:pt x="831" y="105"/>
                    <a:pt x="744" y="201"/>
                    <a:pt x="744" y="315"/>
                  </a:cubicBezTo>
                  <a:cubicBezTo>
                    <a:pt x="744" y="1256"/>
                    <a:pt x="744" y="1256"/>
                    <a:pt x="744" y="1256"/>
                  </a:cubicBezTo>
                  <a:cubicBezTo>
                    <a:pt x="744" y="1428"/>
                    <a:pt x="599" y="1571"/>
                    <a:pt x="421" y="1571"/>
                  </a:cubicBezTo>
                  <a:cubicBezTo>
                    <a:pt x="324" y="1571"/>
                    <a:pt x="324" y="1571"/>
                    <a:pt x="324" y="1571"/>
                  </a:cubicBezTo>
                  <a:cubicBezTo>
                    <a:pt x="145" y="1571"/>
                    <a:pt x="0" y="1428"/>
                    <a:pt x="0" y="1256"/>
                  </a:cubicBezTo>
                  <a:cubicBezTo>
                    <a:pt x="0" y="549"/>
                    <a:pt x="0" y="549"/>
                    <a:pt x="0" y="549"/>
                  </a:cubicBezTo>
                  <a:cubicBezTo>
                    <a:pt x="111" y="549"/>
                    <a:pt x="111" y="549"/>
                    <a:pt x="111" y="549"/>
                  </a:cubicBezTo>
                  <a:cubicBezTo>
                    <a:pt x="111" y="1256"/>
                    <a:pt x="111" y="1256"/>
                    <a:pt x="111" y="1256"/>
                  </a:cubicBezTo>
                  <a:cubicBezTo>
                    <a:pt x="111" y="1371"/>
                    <a:pt x="203" y="1466"/>
                    <a:pt x="324" y="1466"/>
                  </a:cubicBezTo>
                  <a:cubicBezTo>
                    <a:pt x="421" y="1466"/>
                    <a:pt x="421" y="1466"/>
                    <a:pt x="421" y="1466"/>
                  </a:cubicBezTo>
                  <a:cubicBezTo>
                    <a:pt x="536" y="1466"/>
                    <a:pt x="633" y="1371"/>
                    <a:pt x="633" y="1256"/>
                  </a:cubicBezTo>
                  <a:cubicBezTo>
                    <a:pt x="633" y="315"/>
                    <a:pt x="633" y="315"/>
                    <a:pt x="633" y="315"/>
                  </a:cubicBezTo>
                  <a:cubicBezTo>
                    <a:pt x="633" y="144"/>
                    <a:pt x="773" y="0"/>
                    <a:pt x="942" y="0"/>
                  </a:cubicBezTo>
                  <a:cubicBezTo>
                    <a:pt x="1111" y="0"/>
                    <a:pt x="1251" y="144"/>
                    <a:pt x="1251" y="315"/>
                  </a:cubicBezTo>
                  <a:cubicBezTo>
                    <a:pt x="1251" y="1237"/>
                    <a:pt x="1251" y="1237"/>
                    <a:pt x="1251" y="1237"/>
                  </a:cubicBezTo>
                  <a:cubicBezTo>
                    <a:pt x="1251" y="1356"/>
                    <a:pt x="1348" y="1447"/>
                    <a:pt x="1464" y="1447"/>
                  </a:cubicBezTo>
                  <a:cubicBezTo>
                    <a:pt x="1580" y="1447"/>
                    <a:pt x="1677" y="1356"/>
                    <a:pt x="1677" y="1237"/>
                  </a:cubicBezTo>
                  <a:cubicBezTo>
                    <a:pt x="1677" y="334"/>
                    <a:pt x="1677" y="334"/>
                    <a:pt x="1677" y="334"/>
                  </a:cubicBezTo>
                  <a:cubicBezTo>
                    <a:pt x="1677" y="158"/>
                    <a:pt x="1822" y="14"/>
                    <a:pt x="2001" y="14"/>
                  </a:cubicBezTo>
                  <a:cubicBezTo>
                    <a:pt x="2015" y="14"/>
                    <a:pt x="2015" y="14"/>
                    <a:pt x="2015" y="14"/>
                  </a:cubicBezTo>
                  <a:cubicBezTo>
                    <a:pt x="2194" y="14"/>
                    <a:pt x="2339" y="158"/>
                    <a:pt x="2339" y="334"/>
                  </a:cubicBezTo>
                  <a:cubicBezTo>
                    <a:pt x="2339" y="1270"/>
                    <a:pt x="2339" y="1270"/>
                    <a:pt x="2339" y="1270"/>
                  </a:cubicBezTo>
                  <a:cubicBezTo>
                    <a:pt x="2339" y="1385"/>
                    <a:pt x="2431" y="1480"/>
                    <a:pt x="2547" y="1480"/>
                  </a:cubicBezTo>
                  <a:cubicBezTo>
                    <a:pt x="2658" y="1480"/>
                    <a:pt x="2749" y="1385"/>
                    <a:pt x="2749" y="1270"/>
                  </a:cubicBezTo>
                  <a:cubicBezTo>
                    <a:pt x="2749" y="315"/>
                    <a:pt x="2749" y="315"/>
                    <a:pt x="2749" y="315"/>
                  </a:cubicBezTo>
                  <a:cubicBezTo>
                    <a:pt x="2749" y="144"/>
                    <a:pt x="2895" y="0"/>
                    <a:pt x="3073" y="0"/>
                  </a:cubicBezTo>
                  <a:cubicBezTo>
                    <a:pt x="3252" y="0"/>
                    <a:pt x="3397" y="144"/>
                    <a:pt x="3397" y="315"/>
                  </a:cubicBezTo>
                  <a:cubicBezTo>
                    <a:pt x="3397" y="1705"/>
                    <a:pt x="3397" y="1705"/>
                    <a:pt x="3397" y="1705"/>
                  </a:cubicBezTo>
                  <a:cubicBezTo>
                    <a:pt x="3397" y="1824"/>
                    <a:pt x="3494" y="1915"/>
                    <a:pt x="3610" y="1915"/>
                  </a:cubicBezTo>
                  <a:cubicBezTo>
                    <a:pt x="4349" y="1915"/>
                    <a:pt x="4349" y="1915"/>
                    <a:pt x="4349" y="1915"/>
                  </a:cubicBezTo>
                  <a:cubicBezTo>
                    <a:pt x="4465" y="1915"/>
                    <a:pt x="4562" y="1824"/>
                    <a:pt x="4562" y="1705"/>
                  </a:cubicBezTo>
                  <a:cubicBezTo>
                    <a:pt x="4562" y="1442"/>
                    <a:pt x="4562" y="1442"/>
                    <a:pt x="4562" y="1442"/>
                  </a:cubicBezTo>
                  <a:cubicBezTo>
                    <a:pt x="4673" y="1442"/>
                    <a:pt x="4673" y="1442"/>
                    <a:pt x="4673" y="1442"/>
                  </a:cubicBezTo>
                  <a:cubicBezTo>
                    <a:pt x="4673" y="1705"/>
                    <a:pt x="4673" y="1705"/>
                    <a:pt x="4673" y="1705"/>
                  </a:cubicBezTo>
                  <a:cubicBezTo>
                    <a:pt x="4673" y="1881"/>
                    <a:pt x="4528" y="2025"/>
                    <a:pt x="4349" y="20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66"/>
            <p:cNvSpPr/>
            <p:nvPr/>
          </p:nvSpPr>
          <p:spPr>
            <a:xfrm>
              <a:off x="6789680" y="3320190"/>
              <a:ext cx="879839" cy="889921"/>
            </a:xfrm>
            <a:custGeom>
              <a:avLst/>
              <a:gdLst/>
              <a:ahLst/>
              <a:cxnLst/>
              <a:rect l="l" t="t" r="r" b="b"/>
              <a:pathLst>
                <a:path w="2445" h="2473" extrusionOk="0">
                  <a:moveTo>
                    <a:pt x="2339" y="2473"/>
                  </a:moveTo>
                  <a:lnTo>
                    <a:pt x="2339" y="2473"/>
                  </a:lnTo>
                  <a:cubicBezTo>
                    <a:pt x="106" y="2473"/>
                    <a:pt x="106" y="2473"/>
                    <a:pt x="106" y="2473"/>
                  </a:cubicBezTo>
                  <a:cubicBezTo>
                    <a:pt x="48" y="2473"/>
                    <a:pt x="0" y="2425"/>
                    <a:pt x="0" y="2368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48"/>
                    <a:pt x="48" y="0"/>
                    <a:pt x="106" y="0"/>
                  </a:cubicBezTo>
                  <a:cubicBezTo>
                    <a:pt x="2339" y="0"/>
                    <a:pt x="2339" y="0"/>
                    <a:pt x="2339" y="0"/>
                  </a:cubicBezTo>
                  <a:cubicBezTo>
                    <a:pt x="2397" y="0"/>
                    <a:pt x="2445" y="48"/>
                    <a:pt x="2445" y="105"/>
                  </a:cubicBezTo>
                  <a:cubicBezTo>
                    <a:pt x="2445" y="2368"/>
                    <a:pt x="2445" y="2368"/>
                    <a:pt x="2445" y="2368"/>
                  </a:cubicBezTo>
                  <a:cubicBezTo>
                    <a:pt x="2445" y="2425"/>
                    <a:pt x="2397" y="2473"/>
                    <a:pt x="2339" y="24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6"/>
            <p:cNvSpPr/>
            <p:nvPr/>
          </p:nvSpPr>
          <p:spPr>
            <a:xfrm>
              <a:off x="6791480" y="3320190"/>
              <a:ext cx="873002" cy="217799"/>
            </a:xfrm>
            <a:custGeom>
              <a:avLst/>
              <a:gdLst/>
              <a:ahLst/>
              <a:cxnLst/>
              <a:rect l="l" t="t" r="r" b="b"/>
              <a:pathLst>
                <a:path w="2426" h="606" extrusionOk="0">
                  <a:moveTo>
                    <a:pt x="2334" y="0"/>
                  </a:moveTo>
                  <a:lnTo>
                    <a:pt x="2334" y="0"/>
                  </a:lnTo>
                  <a:cubicBezTo>
                    <a:pt x="101" y="0"/>
                    <a:pt x="101" y="0"/>
                    <a:pt x="101" y="0"/>
                  </a:cubicBezTo>
                  <a:cubicBezTo>
                    <a:pt x="53" y="0"/>
                    <a:pt x="14" y="28"/>
                    <a:pt x="0" y="71"/>
                  </a:cubicBezTo>
                  <a:cubicBezTo>
                    <a:pt x="410" y="530"/>
                    <a:pt x="410" y="530"/>
                    <a:pt x="410" y="530"/>
                  </a:cubicBezTo>
                  <a:lnTo>
                    <a:pt x="410" y="530"/>
                  </a:lnTo>
                  <a:cubicBezTo>
                    <a:pt x="410" y="520"/>
                    <a:pt x="410" y="520"/>
                    <a:pt x="410" y="520"/>
                  </a:cubicBezTo>
                  <a:cubicBezTo>
                    <a:pt x="410" y="516"/>
                    <a:pt x="410" y="511"/>
                    <a:pt x="410" y="511"/>
                  </a:cubicBezTo>
                  <a:cubicBezTo>
                    <a:pt x="410" y="501"/>
                    <a:pt x="415" y="496"/>
                    <a:pt x="415" y="491"/>
                  </a:cubicBezTo>
                  <a:cubicBezTo>
                    <a:pt x="420" y="477"/>
                    <a:pt x="425" y="463"/>
                    <a:pt x="434" y="453"/>
                  </a:cubicBezTo>
                  <a:cubicBezTo>
                    <a:pt x="454" y="434"/>
                    <a:pt x="478" y="425"/>
                    <a:pt x="507" y="425"/>
                  </a:cubicBezTo>
                  <a:lnTo>
                    <a:pt x="507" y="425"/>
                  </a:lnTo>
                  <a:cubicBezTo>
                    <a:pt x="898" y="425"/>
                    <a:pt x="1295" y="425"/>
                    <a:pt x="1662" y="425"/>
                  </a:cubicBezTo>
                  <a:cubicBezTo>
                    <a:pt x="1754" y="425"/>
                    <a:pt x="1846" y="425"/>
                    <a:pt x="1938" y="429"/>
                  </a:cubicBezTo>
                  <a:cubicBezTo>
                    <a:pt x="1957" y="429"/>
                    <a:pt x="1981" y="439"/>
                    <a:pt x="1996" y="458"/>
                  </a:cubicBezTo>
                  <a:cubicBezTo>
                    <a:pt x="2010" y="477"/>
                    <a:pt x="2020" y="501"/>
                    <a:pt x="2015" y="520"/>
                  </a:cubicBezTo>
                  <a:cubicBezTo>
                    <a:pt x="2015" y="549"/>
                    <a:pt x="2015" y="577"/>
                    <a:pt x="2015" y="606"/>
                  </a:cubicBezTo>
                  <a:cubicBezTo>
                    <a:pt x="2426" y="157"/>
                    <a:pt x="2426" y="157"/>
                    <a:pt x="2426" y="157"/>
                  </a:cubicBezTo>
                  <a:cubicBezTo>
                    <a:pt x="2426" y="86"/>
                    <a:pt x="2426" y="86"/>
                    <a:pt x="2426" y="86"/>
                  </a:cubicBezTo>
                  <a:cubicBezTo>
                    <a:pt x="2426" y="66"/>
                    <a:pt x="2421" y="48"/>
                    <a:pt x="2411" y="33"/>
                  </a:cubicBezTo>
                  <a:cubicBezTo>
                    <a:pt x="2392" y="14"/>
                    <a:pt x="2363" y="0"/>
                    <a:pt x="2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6"/>
            <p:cNvSpPr/>
            <p:nvPr/>
          </p:nvSpPr>
          <p:spPr>
            <a:xfrm>
              <a:off x="6792920" y="4196790"/>
              <a:ext cx="866159" cy="13320"/>
            </a:xfrm>
            <a:custGeom>
              <a:avLst/>
              <a:gdLst/>
              <a:ahLst/>
              <a:cxnLst/>
              <a:rect l="l" t="t" r="r" b="b"/>
              <a:pathLst>
                <a:path w="2407" h="38" extrusionOk="0">
                  <a:moveTo>
                    <a:pt x="2407" y="4"/>
                  </a:moveTo>
                  <a:lnTo>
                    <a:pt x="2407" y="4"/>
                  </a:lnTo>
                  <a:cubicBezTo>
                    <a:pt x="2388" y="23"/>
                    <a:pt x="2359" y="38"/>
                    <a:pt x="2330" y="38"/>
                  </a:cubicBezTo>
                  <a:cubicBezTo>
                    <a:pt x="2335" y="38"/>
                    <a:pt x="2335" y="38"/>
                    <a:pt x="2335" y="38"/>
                  </a:cubicBezTo>
                  <a:cubicBezTo>
                    <a:pt x="2364" y="38"/>
                    <a:pt x="2388" y="23"/>
                    <a:pt x="2407" y="4"/>
                  </a:cubicBezTo>
                  <a:moveTo>
                    <a:pt x="15" y="0"/>
                  </a:moveTo>
                  <a:lnTo>
                    <a:pt x="15" y="0"/>
                  </a:lnTo>
                  <a:cubicBezTo>
                    <a:pt x="0" y="9"/>
                    <a:pt x="0" y="9"/>
                    <a:pt x="0" y="9"/>
                  </a:cubicBezTo>
                  <a:cubicBezTo>
                    <a:pt x="20" y="28"/>
                    <a:pt x="39" y="38"/>
                    <a:pt x="68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63" y="38"/>
                    <a:pt x="34" y="23"/>
                    <a:pt x="1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6"/>
            <p:cNvSpPr/>
            <p:nvPr/>
          </p:nvSpPr>
          <p:spPr>
            <a:xfrm>
              <a:off x="6798320" y="3985470"/>
              <a:ext cx="866159" cy="224641"/>
            </a:xfrm>
            <a:custGeom>
              <a:avLst/>
              <a:gdLst/>
              <a:ahLst/>
              <a:cxnLst/>
              <a:rect l="l" t="t" r="r" b="b"/>
              <a:pathLst>
                <a:path w="2407" h="625" extrusionOk="0">
                  <a:moveTo>
                    <a:pt x="1996" y="0"/>
                  </a:moveTo>
                  <a:lnTo>
                    <a:pt x="1996" y="0"/>
                  </a:lnTo>
                  <a:cubicBezTo>
                    <a:pt x="1996" y="33"/>
                    <a:pt x="1996" y="61"/>
                    <a:pt x="1996" y="90"/>
                  </a:cubicBezTo>
                  <a:cubicBezTo>
                    <a:pt x="1996" y="104"/>
                    <a:pt x="1996" y="124"/>
                    <a:pt x="1991" y="138"/>
                  </a:cubicBezTo>
                  <a:cubicBezTo>
                    <a:pt x="1986" y="148"/>
                    <a:pt x="1977" y="162"/>
                    <a:pt x="1972" y="166"/>
                  </a:cubicBezTo>
                  <a:cubicBezTo>
                    <a:pt x="1957" y="181"/>
                    <a:pt x="1948" y="186"/>
                    <a:pt x="1938" y="190"/>
                  </a:cubicBezTo>
                  <a:lnTo>
                    <a:pt x="1938" y="190"/>
                  </a:lnTo>
                  <a:lnTo>
                    <a:pt x="1938" y="190"/>
                  </a:lnTo>
                  <a:cubicBezTo>
                    <a:pt x="1938" y="190"/>
                    <a:pt x="1933" y="190"/>
                    <a:pt x="1928" y="190"/>
                  </a:cubicBezTo>
                  <a:cubicBezTo>
                    <a:pt x="1928" y="190"/>
                    <a:pt x="1928" y="195"/>
                    <a:pt x="1923" y="195"/>
                  </a:cubicBezTo>
                  <a:lnTo>
                    <a:pt x="1923" y="195"/>
                  </a:lnTo>
                  <a:cubicBezTo>
                    <a:pt x="1919" y="195"/>
                    <a:pt x="1914" y="195"/>
                    <a:pt x="1909" y="195"/>
                  </a:cubicBezTo>
                  <a:lnTo>
                    <a:pt x="1909" y="195"/>
                  </a:lnTo>
                  <a:cubicBezTo>
                    <a:pt x="1909" y="195"/>
                    <a:pt x="1513" y="195"/>
                    <a:pt x="923" y="195"/>
                  </a:cubicBezTo>
                  <a:cubicBezTo>
                    <a:pt x="851" y="200"/>
                    <a:pt x="773" y="200"/>
                    <a:pt x="691" y="200"/>
                  </a:cubicBezTo>
                  <a:cubicBezTo>
                    <a:pt x="653" y="200"/>
                    <a:pt x="614" y="200"/>
                    <a:pt x="570" y="200"/>
                  </a:cubicBezTo>
                  <a:cubicBezTo>
                    <a:pt x="551" y="200"/>
                    <a:pt x="531" y="200"/>
                    <a:pt x="507" y="200"/>
                  </a:cubicBezTo>
                  <a:lnTo>
                    <a:pt x="507" y="200"/>
                  </a:lnTo>
                  <a:cubicBezTo>
                    <a:pt x="503" y="200"/>
                    <a:pt x="503" y="200"/>
                    <a:pt x="498" y="200"/>
                  </a:cubicBezTo>
                  <a:lnTo>
                    <a:pt x="493" y="200"/>
                  </a:lnTo>
                  <a:cubicBezTo>
                    <a:pt x="488" y="200"/>
                    <a:pt x="483" y="200"/>
                    <a:pt x="479" y="200"/>
                  </a:cubicBezTo>
                  <a:cubicBezTo>
                    <a:pt x="464" y="195"/>
                    <a:pt x="454" y="195"/>
                    <a:pt x="445" y="190"/>
                  </a:cubicBezTo>
                  <a:cubicBezTo>
                    <a:pt x="425" y="181"/>
                    <a:pt x="411" y="162"/>
                    <a:pt x="401" y="143"/>
                  </a:cubicBezTo>
                  <a:cubicBezTo>
                    <a:pt x="0" y="587"/>
                    <a:pt x="0" y="587"/>
                    <a:pt x="0" y="587"/>
                  </a:cubicBezTo>
                  <a:cubicBezTo>
                    <a:pt x="19" y="610"/>
                    <a:pt x="48" y="625"/>
                    <a:pt x="82" y="625"/>
                  </a:cubicBezTo>
                  <a:cubicBezTo>
                    <a:pt x="2315" y="625"/>
                    <a:pt x="2315" y="625"/>
                    <a:pt x="2315" y="625"/>
                  </a:cubicBezTo>
                  <a:cubicBezTo>
                    <a:pt x="2344" y="625"/>
                    <a:pt x="2373" y="610"/>
                    <a:pt x="2392" y="591"/>
                  </a:cubicBezTo>
                  <a:cubicBezTo>
                    <a:pt x="2402" y="577"/>
                    <a:pt x="2407" y="558"/>
                    <a:pt x="2407" y="539"/>
                  </a:cubicBezTo>
                  <a:cubicBezTo>
                    <a:pt x="2407" y="462"/>
                    <a:pt x="2407" y="462"/>
                    <a:pt x="2407" y="462"/>
                  </a:cubicBezTo>
                  <a:cubicBezTo>
                    <a:pt x="1996" y="0"/>
                    <a:pt x="1996" y="0"/>
                    <a:pt x="1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6"/>
            <p:cNvSpPr/>
            <p:nvPr/>
          </p:nvSpPr>
          <p:spPr>
            <a:xfrm>
              <a:off x="6942680" y="3474630"/>
              <a:ext cx="573841" cy="580681"/>
            </a:xfrm>
            <a:custGeom>
              <a:avLst/>
              <a:gdLst/>
              <a:ahLst/>
              <a:cxnLst/>
              <a:rect l="l" t="t" r="r" b="b"/>
              <a:pathLst>
                <a:path w="1595" h="1614" extrusionOk="0">
                  <a:moveTo>
                    <a:pt x="1508" y="1614"/>
                  </a:moveTo>
                  <a:lnTo>
                    <a:pt x="1508" y="1614"/>
                  </a:lnTo>
                  <a:cubicBezTo>
                    <a:pt x="87" y="1614"/>
                    <a:pt x="87" y="1614"/>
                    <a:pt x="87" y="1614"/>
                  </a:cubicBezTo>
                  <a:cubicBezTo>
                    <a:pt x="39" y="1614"/>
                    <a:pt x="0" y="1576"/>
                    <a:pt x="0" y="152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38"/>
                    <a:pt x="39" y="0"/>
                    <a:pt x="87" y="0"/>
                  </a:cubicBezTo>
                  <a:cubicBezTo>
                    <a:pt x="1508" y="0"/>
                    <a:pt x="1508" y="0"/>
                    <a:pt x="1508" y="0"/>
                  </a:cubicBezTo>
                  <a:cubicBezTo>
                    <a:pt x="1551" y="0"/>
                    <a:pt x="1595" y="38"/>
                    <a:pt x="1595" y="87"/>
                  </a:cubicBezTo>
                  <a:cubicBezTo>
                    <a:pt x="1595" y="1528"/>
                    <a:pt x="1595" y="1528"/>
                    <a:pt x="1595" y="1528"/>
                  </a:cubicBezTo>
                  <a:cubicBezTo>
                    <a:pt x="1595" y="1576"/>
                    <a:pt x="1551" y="1614"/>
                    <a:pt x="1508" y="161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6"/>
            <p:cNvSpPr/>
            <p:nvPr/>
          </p:nvSpPr>
          <p:spPr>
            <a:xfrm>
              <a:off x="7055720" y="3591630"/>
              <a:ext cx="342361" cy="338040"/>
            </a:xfrm>
            <a:custGeom>
              <a:avLst/>
              <a:gdLst/>
              <a:ahLst/>
              <a:cxnLst/>
              <a:rect l="l" t="t" r="r" b="b"/>
              <a:pathLst>
                <a:path w="952" h="940" extrusionOk="0">
                  <a:moveTo>
                    <a:pt x="377" y="38"/>
                  </a:moveTo>
                  <a:lnTo>
                    <a:pt x="377" y="38"/>
                  </a:lnTo>
                  <a:cubicBezTo>
                    <a:pt x="406" y="29"/>
                    <a:pt x="440" y="24"/>
                    <a:pt x="474" y="24"/>
                  </a:cubicBezTo>
                  <a:cubicBezTo>
                    <a:pt x="575" y="24"/>
                    <a:pt x="667" y="57"/>
                    <a:pt x="740" y="110"/>
                  </a:cubicBezTo>
                  <a:cubicBezTo>
                    <a:pt x="846" y="186"/>
                    <a:pt x="914" y="301"/>
                    <a:pt x="923" y="434"/>
                  </a:cubicBezTo>
                  <a:cubicBezTo>
                    <a:pt x="894" y="434"/>
                    <a:pt x="894" y="434"/>
                    <a:pt x="894" y="434"/>
                  </a:cubicBezTo>
                  <a:cubicBezTo>
                    <a:pt x="894" y="511"/>
                    <a:pt x="894" y="511"/>
                    <a:pt x="894" y="511"/>
                  </a:cubicBezTo>
                  <a:cubicBezTo>
                    <a:pt x="928" y="511"/>
                    <a:pt x="928" y="511"/>
                    <a:pt x="928" y="511"/>
                  </a:cubicBezTo>
                  <a:cubicBezTo>
                    <a:pt x="909" y="726"/>
                    <a:pt x="735" y="898"/>
                    <a:pt x="517" y="917"/>
                  </a:cubicBezTo>
                  <a:cubicBezTo>
                    <a:pt x="517" y="883"/>
                    <a:pt x="517" y="883"/>
                    <a:pt x="517" y="883"/>
                  </a:cubicBezTo>
                  <a:cubicBezTo>
                    <a:pt x="440" y="883"/>
                    <a:pt x="440" y="883"/>
                    <a:pt x="440" y="883"/>
                  </a:cubicBezTo>
                  <a:cubicBezTo>
                    <a:pt x="440" y="922"/>
                    <a:pt x="440" y="922"/>
                    <a:pt x="440" y="922"/>
                  </a:cubicBezTo>
                  <a:cubicBezTo>
                    <a:pt x="353" y="912"/>
                    <a:pt x="271" y="883"/>
                    <a:pt x="208" y="835"/>
                  </a:cubicBezTo>
                  <a:cubicBezTo>
                    <a:pt x="208" y="841"/>
                    <a:pt x="213" y="845"/>
                    <a:pt x="218" y="850"/>
                  </a:cubicBezTo>
                  <a:cubicBezTo>
                    <a:pt x="140" y="797"/>
                    <a:pt x="82" y="721"/>
                    <a:pt x="53" y="635"/>
                  </a:cubicBezTo>
                  <a:cubicBezTo>
                    <a:pt x="34" y="597"/>
                    <a:pt x="24" y="554"/>
                    <a:pt x="24" y="511"/>
                  </a:cubicBezTo>
                  <a:lnTo>
                    <a:pt x="24" y="511"/>
                  </a:lnTo>
                  <a:cubicBezTo>
                    <a:pt x="24" y="501"/>
                    <a:pt x="24" y="492"/>
                    <a:pt x="24" y="478"/>
                  </a:cubicBezTo>
                  <a:cubicBezTo>
                    <a:pt x="24" y="463"/>
                    <a:pt x="24" y="449"/>
                    <a:pt x="24" y="434"/>
                  </a:cubicBezTo>
                  <a:lnTo>
                    <a:pt x="24" y="434"/>
                  </a:lnTo>
                  <a:cubicBezTo>
                    <a:pt x="39" y="239"/>
                    <a:pt x="184" y="76"/>
                    <a:pt x="377" y="38"/>
                  </a:cubicBezTo>
                  <a:moveTo>
                    <a:pt x="474" y="0"/>
                  </a:moveTo>
                  <a:lnTo>
                    <a:pt x="474" y="0"/>
                  </a:lnTo>
                  <a:cubicBezTo>
                    <a:pt x="213" y="0"/>
                    <a:pt x="0" y="210"/>
                    <a:pt x="0" y="468"/>
                  </a:cubicBezTo>
                  <a:cubicBezTo>
                    <a:pt x="0" y="731"/>
                    <a:pt x="213" y="940"/>
                    <a:pt x="474" y="940"/>
                  </a:cubicBezTo>
                  <a:cubicBezTo>
                    <a:pt x="740" y="940"/>
                    <a:pt x="952" y="731"/>
                    <a:pt x="952" y="468"/>
                  </a:cubicBezTo>
                  <a:cubicBezTo>
                    <a:pt x="952" y="210"/>
                    <a:pt x="740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66"/>
            <p:cNvSpPr/>
            <p:nvPr/>
          </p:nvSpPr>
          <p:spPr>
            <a:xfrm>
              <a:off x="7064360" y="3602070"/>
              <a:ext cx="325081" cy="321121"/>
            </a:xfrm>
            <a:custGeom>
              <a:avLst/>
              <a:gdLst/>
              <a:ahLst/>
              <a:cxnLst/>
              <a:rect l="l" t="t" r="r" b="b"/>
              <a:pathLst>
                <a:path w="904" h="893" extrusionOk="0">
                  <a:moveTo>
                    <a:pt x="870" y="405"/>
                  </a:moveTo>
                  <a:lnTo>
                    <a:pt x="870" y="405"/>
                  </a:lnTo>
                  <a:cubicBezTo>
                    <a:pt x="899" y="405"/>
                    <a:pt x="899" y="405"/>
                    <a:pt x="899" y="405"/>
                  </a:cubicBezTo>
                  <a:cubicBezTo>
                    <a:pt x="885" y="190"/>
                    <a:pt x="711" y="19"/>
                    <a:pt x="493" y="0"/>
                  </a:cubicBezTo>
                  <a:cubicBezTo>
                    <a:pt x="493" y="33"/>
                    <a:pt x="493" y="33"/>
                    <a:pt x="493" y="33"/>
                  </a:cubicBezTo>
                  <a:cubicBezTo>
                    <a:pt x="416" y="33"/>
                    <a:pt x="416" y="33"/>
                    <a:pt x="416" y="33"/>
                  </a:cubicBezTo>
                  <a:cubicBezTo>
                    <a:pt x="416" y="0"/>
                    <a:pt x="416" y="0"/>
                    <a:pt x="416" y="0"/>
                  </a:cubicBezTo>
                  <a:cubicBezTo>
                    <a:pt x="194" y="14"/>
                    <a:pt x="20" y="186"/>
                    <a:pt x="0" y="405"/>
                  </a:cubicBezTo>
                  <a:cubicBezTo>
                    <a:pt x="34" y="405"/>
                    <a:pt x="34" y="405"/>
                    <a:pt x="34" y="405"/>
                  </a:cubicBezTo>
                  <a:cubicBezTo>
                    <a:pt x="34" y="482"/>
                    <a:pt x="34" y="482"/>
                    <a:pt x="34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15" y="702"/>
                    <a:pt x="194" y="873"/>
                    <a:pt x="416" y="893"/>
                  </a:cubicBezTo>
                  <a:cubicBezTo>
                    <a:pt x="416" y="854"/>
                    <a:pt x="416" y="854"/>
                    <a:pt x="416" y="854"/>
                  </a:cubicBezTo>
                  <a:cubicBezTo>
                    <a:pt x="493" y="854"/>
                    <a:pt x="493" y="854"/>
                    <a:pt x="493" y="854"/>
                  </a:cubicBezTo>
                  <a:cubicBezTo>
                    <a:pt x="493" y="888"/>
                    <a:pt x="493" y="888"/>
                    <a:pt x="493" y="888"/>
                  </a:cubicBezTo>
                  <a:cubicBezTo>
                    <a:pt x="711" y="869"/>
                    <a:pt x="885" y="697"/>
                    <a:pt x="904" y="482"/>
                  </a:cubicBezTo>
                  <a:cubicBezTo>
                    <a:pt x="870" y="482"/>
                    <a:pt x="870" y="482"/>
                    <a:pt x="870" y="482"/>
                  </a:cubicBezTo>
                  <a:cubicBezTo>
                    <a:pt x="870" y="405"/>
                    <a:pt x="870" y="405"/>
                    <a:pt x="870" y="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66"/>
            <p:cNvSpPr/>
            <p:nvPr/>
          </p:nvSpPr>
          <p:spPr>
            <a:xfrm>
              <a:off x="7214120" y="3600270"/>
              <a:ext cx="27360" cy="32400"/>
            </a:xfrm>
            <a:custGeom>
              <a:avLst/>
              <a:gdLst/>
              <a:ahLst/>
              <a:cxnLst/>
              <a:rect l="l" t="t" r="r" b="b"/>
              <a:pathLst>
                <a:path w="77" h="91" extrusionOk="0">
                  <a:moveTo>
                    <a:pt x="77" y="91"/>
                  </a:moveTo>
                  <a:lnTo>
                    <a:pt x="77" y="91"/>
                  </a:lnTo>
                  <a:cubicBezTo>
                    <a:pt x="77" y="5"/>
                    <a:pt x="77" y="5"/>
                    <a:pt x="77" y="5"/>
                  </a:cubicBezTo>
                  <a:cubicBezTo>
                    <a:pt x="63" y="0"/>
                    <a:pt x="48" y="0"/>
                    <a:pt x="34" y="0"/>
                  </a:cubicBezTo>
                  <a:cubicBezTo>
                    <a:pt x="24" y="0"/>
                    <a:pt x="10" y="0"/>
                    <a:pt x="0" y="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77" y="91"/>
                    <a:pt x="77" y="91"/>
                    <a:pt x="77" y="91"/>
                  </a:cubicBezTo>
                  <a:close/>
                </a:path>
              </a:pathLst>
            </a:custGeom>
            <a:solidFill>
              <a:srgbClr val="FEED74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66"/>
            <p:cNvSpPr/>
            <p:nvPr/>
          </p:nvSpPr>
          <p:spPr>
            <a:xfrm>
              <a:off x="7214120" y="3892230"/>
              <a:ext cx="27360" cy="30960"/>
            </a:xfrm>
            <a:custGeom>
              <a:avLst/>
              <a:gdLst/>
              <a:ahLst/>
              <a:cxnLst/>
              <a:rect l="l" t="t" r="r" b="b"/>
              <a:pathLst>
                <a:path w="77" h="87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87"/>
                    <a:pt x="0" y="87"/>
                    <a:pt x="0" y="87"/>
                  </a:cubicBezTo>
                  <a:cubicBezTo>
                    <a:pt x="10" y="87"/>
                    <a:pt x="24" y="87"/>
                    <a:pt x="34" y="87"/>
                  </a:cubicBezTo>
                  <a:cubicBezTo>
                    <a:pt x="48" y="87"/>
                    <a:pt x="63" y="87"/>
                    <a:pt x="77" y="82"/>
                  </a:cubicBezTo>
                  <a:cubicBezTo>
                    <a:pt x="77" y="0"/>
                    <a:pt x="77" y="0"/>
                    <a:pt x="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6"/>
            <p:cNvSpPr/>
            <p:nvPr/>
          </p:nvSpPr>
          <p:spPr>
            <a:xfrm>
              <a:off x="7120160" y="3739590"/>
              <a:ext cx="48240" cy="47520"/>
            </a:xfrm>
            <a:custGeom>
              <a:avLst/>
              <a:gdLst/>
              <a:ahLst/>
              <a:cxnLst/>
              <a:rect l="l" t="t" r="r" b="b"/>
              <a:pathLst>
                <a:path w="135" h="133" extrusionOk="0">
                  <a:moveTo>
                    <a:pt x="135" y="67"/>
                  </a:moveTo>
                  <a:lnTo>
                    <a:pt x="135" y="67"/>
                  </a:lnTo>
                  <a:cubicBezTo>
                    <a:pt x="135" y="105"/>
                    <a:pt x="101" y="133"/>
                    <a:pt x="68" y="133"/>
                  </a:cubicBezTo>
                  <a:cubicBezTo>
                    <a:pt x="29" y="133"/>
                    <a:pt x="0" y="105"/>
                    <a:pt x="0" y="67"/>
                  </a:cubicBezTo>
                  <a:cubicBezTo>
                    <a:pt x="0" y="28"/>
                    <a:pt x="29" y="0"/>
                    <a:pt x="68" y="0"/>
                  </a:cubicBezTo>
                  <a:cubicBezTo>
                    <a:pt x="101" y="0"/>
                    <a:pt x="135" y="28"/>
                    <a:pt x="135" y="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75" rIns="90000" bIns="28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66"/>
            <p:cNvSpPr/>
            <p:nvPr/>
          </p:nvSpPr>
          <p:spPr>
            <a:xfrm>
              <a:off x="7203680" y="3739590"/>
              <a:ext cx="48240" cy="47520"/>
            </a:xfrm>
            <a:custGeom>
              <a:avLst/>
              <a:gdLst/>
              <a:ahLst/>
              <a:cxnLst/>
              <a:rect l="l" t="t" r="r" b="b"/>
              <a:pathLst>
                <a:path w="135" h="133" extrusionOk="0">
                  <a:moveTo>
                    <a:pt x="135" y="67"/>
                  </a:moveTo>
                  <a:lnTo>
                    <a:pt x="135" y="67"/>
                  </a:lnTo>
                  <a:cubicBezTo>
                    <a:pt x="135" y="105"/>
                    <a:pt x="106" y="133"/>
                    <a:pt x="68" y="133"/>
                  </a:cubicBezTo>
                  <a:cubicBezTo>
                    <a:pt x="29" y="133"/>
                    <a:pt x="0" y="105"/>
                    <a:pt x="0" y="67"/>
                  </a:cubicBezTo>
                  <a:cubicBezTo>
                    <a:pt x="0" y="28"/>
                    <a:pt x="29" y="0"/>
                    <a:pt x="68" y="0"/>
                  </a:cubicBezTo>
                  <a:cubicBezTo>
                    <a:pt x="106" y="0"/>
                    <a:pt x="135" y="28"/>
                    <a:pt x="135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2875" rIns="90000" bIns="28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66"/>
            <p:cNvSpPr/>
            <p:nvPr/>
          </p:nvSpPr>
          <p:spPr>
            <a:xfrm>
              <a:off x="7287200" y="3739590"/>
              <a:ext cx="48240" cy="47520"/>
            </a:xfrm>
            <a:custGeom>
              <a:avLst/>
              <a:gdLst/>
              <a:ahLst/>
              <a:cxnLst/>
              <a:rect l="l" t="t" r="r" b="b"/>
              <a:pathLst>
                <a:path w="135" h="133" extrusionOk="0">
                  <a:moveTo>
                    <a:pt x="135" y="67"/>
                  </a:moveTo>
                  <a:lnTo>
                    <a:pt x="135" y="67"/>
                  </a:lnTo>
                  <a:cubicBezTo>
                    <a:pt x="135" y="105"/>
                    <a:pt x="106" y="133"/>
                    <a:pt x="68" y="133"/>
                  </a:cubicBezTo>
                  <a:cubicBezTo>
                    <a:pt x="34" y="133"/>
                    <a:pt x="0" y="105"/>
                    <a:pt x="0" y="67"/>
                  </a:cubicBezTo>
                  <a:cubicBezTo>
                    <a:pt x="0" y="28"/>
                    <a:pt x="34" y="0"/>
                    <a:pt x="68" y="0"/>
                  </a:cubicBezTo>
                  <a:cubicBezTo>
                    <a:pt x="106" y="0"/>
                    <a:pt x="135" y="28"/>
                    <a:pt x="135" y="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0000" tIns="2875" rIns="90000" bIns="2875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66"/>
            <p:cNvSpPr/>
            <p:nvPr/>
          </p:nvSpPr>
          <p:spPr>
            <a:xfrm>
              <a:off x="7064360" y="3600270"/>
              <a:ext cx="257400" cy="297001"/>
            </a:xfrm>
            <a:custGeom>
              <a:avLst/>
              <a:gdLst/>
              <a:ahLst/>
              <a:cxnLst/>
              <a:rect l="l" t="t" r="r" b="b"/>
              <a:pathLst>
                <a:path w="716" h="826" extrusionOk="0">
                  <a:moveTo>
                    <a:pt x="29" y="611"/>
                  </a:moveTo>
                  <a:lnTo>
                    <a:pt x="29" y="611"/>
                  </a:lnTo>
                  <a:cubicBezTo>
                    <a:pt x="58" y="697"/>
                    <a:pt x="116" y="773"/>
                    <a:pt x="194" y="826"/>
                  </a:cubicBezTo>
                  <a:cubicBezTo>
                    <a:pt x="189" y="821"/>
                    <a:pt x="184" y="817"/>
                    <a:pt x="184" y="811"/>
                  </a:cubicBezTo>
                  <a:cubicBezTo>
                    <a:pt x="112" y="759"/>
                    <a:pt x="58" y="692"/>
                    <a:pt x="29" y="611"/>
                  </a:cubicBezTo>
                  <a:moveTo>
                    <a:pt x="34" y="410"/>
                  </a:moveTo>
                  <a:lnTo>
                    <a:pt x="34" y="410"/>
                  </a:lnTo>
                  <a:cubicBezTo>
                    <a:pt x="0" y="410"/>
                    <a:pt x="0" y="410"/>
                    <a:pt x="0" y="410"/>
                  </a:cubicBezTo>
                  <a:cubicBezTo>
                    <a:pt x="0" y="425"/>
                    <a:pt x="0" y="439"/>
                    <a:pt x="0" y="454"/>
                  </a:cubicBezTo>
                  <a:cubicBezTo>
                    <a:pt x="0" y="468"/>
                    <a:pt x="0" y="477"/>
                    <a:pt x="0" y="487"/>
                  </a:cubicBezTo>
                  <a:cubicBezTo>
                    <a:pt x="34" y="487"/>
                    <a:pt x="34" y="487"/>
                    <a:pt x="34" y="487"/>
                  </a:cubicBezTo>
                  <a:cubicBezTo>
                    <a:pt x="34" y="410"/>
                    <a:pt x="34" y="410"/>
                    <a:pt x="34" y="410"/>
                  </a:cubicBezTo>
                  <a:moveTo>
                    <a:pt x="450" y="0"/>
                  </a:moveTo>
                  <a:lnTo>
                    <a:pt x="450" y="0"/>
                  </a:lnTo>
                  <a:cubicBezTo>
                    <a:pt x="416" y="0"/>
                    <a:pt x="382" y="5"/>
                    <a:pt x="353" y="14"/>
                  </a:cubicBezTo>
                  <a:cubicBezTo>
                    <a:pt x="372" y="9"/>
                    <a:pt x="392" y="5"/>
                    <a:pt x="416" y="5"/>
                  </a:cubicBezTo>
                  <a:cubicBezTo>
                    <a:pt x="416" y="38"/>
                    <a:pt x="416" y="38"/>
                    <a:pt x="416" y="38"/>
                  </a:cubicBezTo>
                  <a:cubicBezTo>
                    <a:pt x="416" y="5"/>
                    <a:pt x="416" y="5"/>
                    <a:pt x="416" y="5"/>
                  </a:cubicBezTo>
                  <a:cubicBezTo>
                    <a:pt x="426" y="0"/>
                    <a:pt x="440" y="0"/>
                    <a:pt x="450" y="0"/>
                  </a:cubicBezTo>
                  <a:cubicBezTo>
                    <a:pt x="464" y="0"/>
                    <a:pt x="479" y="0"/>
                    <a:pt x="493" y="5"/>
                  </a:cubicBezTo>
                  <a:lnTo>
                    <a:pt x="493" y="5"/>
                  </a:lnTo>
                  <a:cubicBezTo>
                    <a:pt x="576" y="9"/>
                    <a:pt x="653" y="43"/>
                    <a:pt x="716" y="86"/>
                  </a:cubicBezTo>
                  <a:cubicBezTo>
                    <a:pt x="643" y="33"/>
                    <a:pt x="551" y="0"/>
                    <a:pt x="450" y="0"/>
                  </a:cubicBez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66"/>
            <p:cNvSpPr/>
            <p:nvPr/>
          </p:nvSpPr>
          <p:spPr>
            <a:xfrm>
              <a:off x="7064360" y="3602070"/>
              <a:ext cx="295560" cy="289799"/>
            </a:xfrm>
            <a:custGeom>
              <a:avLst/>
              <a:gdLst/>
              <a:ahLst/>
              <a:cxnLst/>
              <a:rect l="l" t="t" r="r" b="b"/>
              <a:pathLst>
                <a:path w="822" h="806" extrusionOk="0">
                  <a:moveTo>
                    <a:pt x="416" y="0"/>
                  </a:moveTo>
                  <a:lnTo>
                    <a:pt x="416" y="0"/>
                  </a:lnTo>
                  <a:cubicBezTo>
                    <a:pt x="392" y="0"/>
                    <a:pt x="372" y="4"/>
                    <a:pt x="353" y="9"/>
                  </a:cubicBezTo>
                  <a:cubicBezTo>
                    <a:pt x="165" y="47"/>
                    <a:pt x="20" y="210"/>
                    <a:pt x="0" y="405"/>
                  </a:cubicBezTo>
                  <a:cubicBezTo>
                    <a:pt x="34" y="405"/>
                    <a:pt x="34" y="405"/>
                    <a:pt x="34" y="405"/>
                  </a:cubicBezTo>
                  <a:cubicBezTo>
                    <a:pt x="34" y="482"/>
                    <a:pt x="34" y="482"/>
                    <a:pt x="34" y="482"/>
                  </a:cubicBezTo>
                  <a:cubicBezTo>
                    <a:pt x="0" y="482"/>
                    <a:pt x="0" y="482"/>
                    <a:pt x="0" y="482"/>
                  </a:cubicBezTo>
                  <a:cubicBezTo>
                    <a:pt x="5" y="525"/>
                    <a:pt x="15" y="568"/>
                    <a:pt x="29" y="606"/>
                  </a:cubicBezTo>
                  <a:cubicBezTo>
                    <a:pt x="58" y="687"/>
                    <a:pt x="112" y="754"/>
                    <a:pt x="184" y="806"/>
                  </a:cubicBezTo>
                  <a:cubicBezTo>
                    <a:pt x="140" y="735"/>
                    <a:pt x="112" y="654"/>
                    <a:pt x="112" y="563"/>
                  </a:cubicBezTo>
                  <a:cubicBezTo>
                    <a:pt x="112" y="310"/>
                    <a:pt x="314" y="109"/>
                    <a:pt x="566" y="109"/>
                  </a:cubicBezTo>
                  <a:cubicBezTo>
                    <a:pt x="662" y="109"/>
                    <a:pt x="750" y="138"/>
                    <a:pt x="822" y="190"/>
                  </a:cubicBezTo>
                  <a:cubicBezTo>
                    <a:pt x="793" y="148"/>
                    <a:pt x="759" y="114"/>
                    <a:pt x="716" y="81"/>
                  </a:cubicBezTo>
                  <a:cubicBezTo>
                    <a:pt x="653" y="38"/>
                    <a:pt x="576" y="4"/>
                    <a:pt x="493" y="0"/>
                  </a:cubicBezTo>
                  <a:cubicBezTo>
                    <a:pt x="493" y="86"/>
                    <a:pt x="493" y="86"/>
                    <a:pt x="493" y="86"/>
                  </a:cubicBezTo>
                  <a:cubicBezTo>
                    <a:pt x="416" y="86"/>
                    <a:pt x="416" y="86"/>
                    <a:pt x="416" y="86"/>
                  </a:cubicBezTo>
                  <a:cubicBezTo>
                    <a:pt x="416" y="33"/>
                    <a:pt x="416" y="33"/>
                    <a:pt x="416" y="33"/>
                  </a:cubicBezTo>
                  <a:cubicBezTo>
                    <a:pt x="416" y="0"/>
                    <a:pt x="416" y="0"/>
                    <a:pt x="4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66"/>
            <p:cNvSpPr/>
            <p:nvPr/>
          </p:nvSpPr>
          <p:spPr>
            <a:xfrm>
              <a:off x="7214120" y="3600270"/>
              <a:ext cx="27360" cy="32400"/>
            </a:xfrm>
            <a:custGeom>
              <a:avLst/>
              <a:gdLst/>
              <a:ahLst/>
              <a:cxnLst/>
              <a:rect l="l" t="t" r="r" b="b"/>
              <a:pathLst>
                <a:path w="77" h="91" extrusionOk="0">
                  <a:moveTo>
                    <a:pt x="34" y="0"/>
                  </a:moveTo>
                  <a:lnTo>
                    <a:pt x="34" y="0"/>
                  </a:lnTo>
                  <a:cubicBezTo>
                    <a:pt x="24" y="0"/>
                    <a:pt x="10" y="0"/>
                    <a:pt x="0" y="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77" y="91"/>
                    <a:pt x="77" y="91"/>
                    <a:pt x="77" y="91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63" y="0"/>
                    <a:pt x="48" y="0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66"/>
            <p:cNvSpPr/>
            <p:nvPr/>
          </p:nvSpPr>
          <p:spPr>
            <a:xfrm>
              <a:off x="5431040" y="3638070"/>
              <a:ext cx="244801" cy="195480"/>
            </a:xfrm>
            <a:custGeom>
              <a:avLst/>
              <a:gdLst/>
              <a:ahLst/>
              <a:cxnLst/>
              <a:rect l="l" t="t" r="r" b="b"/>
              <a:pathLst>
                <a:path w="681" h="54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210"/>
                    <a:pt x="0" y="210"/>
                    <a:pt x="0" y="210"/>
                  </a:cubicBezTo>
                  <a:cubicBezTo>
                    <a:pt x="0" y="396"/>
                    <a:pt x="154" y="544"/>
                    <a:pt x="338" y="544"/>
                  </a:cubicBezTo>
                  <a:cubicBezTo>
                    <a:pt x="527" y="544"/>
                    <a:pt x="681" y="396"/>
                    <a:pt x="681" y="21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66"/>
            <p:cNvSpPr/>
            <p:nvPr/>
          </p:nvSpPr>
          <p:spPr>
            <a:xfrm>
              <a:off x="5417000" y="3603510"/>
              <a:ext cx="272879" cy="39240"/>
            </a:xfrm>
            <a:custGeom>
              <a:avLst/>
              <a:gdLst/>
              <a:ahLst/>
              <a:cxnLst/>
              <a:rect l="l" t="t" r="r" b="b"/>
              <a:pathLst>
                <a:path w="759" h="110" extrusionOk="0">
                  <a:moveTo>
                    <a:pt x="715" y="110"/>
                  </a:moveTo>
                  <a:lnTo>
                    <a:pt x="715" y="110"/>
                  </a:lnTo>
                  <a:cubicBezTo>
                    <a:pt x="44" y="110"/>
                    <a:pt x="44" y="110"/>
                    <a:pt x="44" y="110"/>
                  </a:cubicBezTo>
                  <a:cubicBezTo>
                    <a:pt x="19" y="110"/>
                    <a:pt x="0" y="91"/>
                    <a:pt x="0" y="6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20"/>
                    <a:pt x="19" y="0"/>
                    <a:pt x="44" y="0"/>
                  </a:cubicBezTo>
                  <a:cubicBezTo>
                    <a:pt x="715" y="0"/>
                    <a:pt x="715" y="0"/>
                    <a:pt x="715" y="0"/>
                  </a:cubicBezTo>
                  <a:cubicBezTo>
                    <a:pt x="740" y="0"/>
                    <a:pt x="759" y="20"/>
                    <a:pt x="759" y="43"/>
                  </a:cubicBezTo>
                  <a:cubicBezTo>
                    <a:pt x="759" y="67"/>
                    <a:pt x="759" y="67"/>
                    <a:pt x="759" y="67"/>
                  </a:cubicBezTo>
                  <a:cubicBezTo>
                    <a:pt x="759" y="91"/>
                    <a:pt x="740" y="110"/>
                    <a:pt x="715" y="1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66"/>
            <p:cNvSpPr/>
            <p:nvPr/>
          </p:nvSpPr>
          <p:spPr>
            <a:xfrm>
              <a:off x="5537240" y="3784230"/>
              <a:ext cx="29160" cy="30600"/>
            </a:xfrm>
            <a:custGeom>
              <a:avLst/>
              <a:gdLst/>
              <a:ahLst/>
              <a:cxnLst/>
              <a:rect l="l" t="t" r="r" b="b"/>
              <a:pathLst>
                <a:path w="82" h="86" extrusionOk="0">
                  <a:moveTo>
                    <a:pt x="38" y="0"/>
                  </a:moveTo>
                  <a:lnTo>
                    <a:pt x="38" y="0"/>
                  </a:lnTo>
                  <a:cubicBezTo>
                    <a:pt x="14" y="0"/>
                    <a:pt x="0" y="19"/>
                    <a:pt x="0" y="43"/>
                  </a:cubicBezTo>
                  <a:cubicBezTo>
                    <a:pt x="0" y="67"/>
                    <a:pt x="14" y="86"/>
                    <a:pt x="38" y="86"/>
                  </a:cubicBezTo>
                  <a:cubicBezTo>
                    <a:pt x="62" y="86"/>
                    <a:pt x="82" y="67"/>
                    <a:pt x="82" y="43"/>
                  </a:cubicBezTo>
                  <a:cubicBezTo>
                    <a:pt x="82" y="19"/>
                    <a:pt x="62" y="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66"/>
            <p:cNvSpPr/>
            <p:nvPr/>
          </p:nvSpPr>
          <p:spPr>
            <a:xfrm>
              <a:off x="5444720" y="3655350"/>
              <a:ext cx="217440" cy="6480"/>
            </a:xfrm>
            <a:custGeom>
              <a:avLst/>
              <a:gdLst/>
              <a:ahLst/>
              <a:cxnLst/>
              <a:rect l="l" t="t" r="r" b="b"/>
              <a:pathLst>
                <a:path w="605" h="19" extrusionOk="0">
                  <a:moveTo>
                    <a:pt x="0" y="9"/>
                  </a:moveTo>
                  <a:lnTo>
                    <a:pt x="0" y="9"/>
                  </a:lnTo>
                  <a:cubicBezTo>
                    <a:pt x="0" y="9"/>
                    <a:pt x="10" y="9"/>
                    <a:pt x="25" y="9"/>
                  </a:cubicBezTo>
                  <a:cubicBezTo>
                    <a:pt x="44" y="9"/>
                    <a:pt x="68" y="4"/>
                    <a:pt x="97" y="4"/>
                  </a:cubicBezTo>
                  <a:cubicBezTo>
                    <a:pt x="121" y="4"/>
                    <a:pt x="155" y="4"/>
                    <a:pt x="189" y="4"/>
                  </a:cubicBezTo>
                  <a:cubicBezTo>
                    <a:pt x="227" y="0"/>
                    <a:pt x="266" y="0"/>
                    <a:pt x="300" y="0"/>
                  </a:cubicBezTo>
                  <a:cubicBezTo>
                    <a:pt x="339" y="0"/>
                    <a:pt x="377" y="0"/>
                    <a:pt x="411" y="4"/>
                  </a:cubicBezTo>
                  <a:cubicBezTo>
                    <a:pt x="450" y="4"/>
                    <a:pt x="479" y="4"/>
                    <a:pt x="508" y="4"/>
                  </a:cubicBezTo>
                  <a:cubicBezTo>
                    <a:pt x="537" y="4"/>
                    <a:pt x="561" y="9"/>
                    <a:pt x="575" y="9"/>
                  </a:cubicBezTo>
                  <a:cubicBezTo>
                    <a:pt x="595" y="9"/>
                    <a:pt x="605" y="9"/>
                    <a:pt x="605" y="9"/>
                  </a:cubicBezTo>
                  <a:cubicBezTo>
                    <a:pt x="605" y="9"/>
                    <a:pt x="595" y="9"/>
                    <a:pt x="575" y="9"/>
                  </a:cubicBezTo>
                  <a:cubicBezTo>
                    <a:pt x="561" y="9"/>
                    <a:pt x="537" y="14"/>
                    <a:pt x="508" y="14"/>
                  </a:cubicBezTo>
                  <a:cubicBezTo>
                    <a:pt x="479" y="14"/>
                    <a:pt x="450" y="14"/>
                    <a:pt x="411" y="14"/>
                  </a:cubicBezTo>
                  <a:cubicBezTo>
                    <a:pt x="377" y="19"/>
                    <a:pt x="339" y="19"/>
                    <a:pt x="300" y="19"/>
                  </a:cubicBezTo>
                  <a:cubicBezTo>
                    <a:pt x="266" y="19"/>
                    <a:pt x="227" y="19"/>
                    <a:pt x="189" y="14"/>
                  </a:cubicBezTo>
                  <a:cubicBezTo>
                    <a:pt x="155" y="14"/>
                    <a:pt x="121" y="14"/>
                    <a:pt x="97" y="14"/>
                  </a:cubicBezTo>
                  <a:cubicBezTo>
                    <a:pt x="68" y="14"/>
                    <a:pt x="44" y="9"/>
                    <a:pt x="25" y="9"/>
                  </a:cubicBezTo>
                  <a:cubicBezTo>
                    <a:pt x="10" y="9"/>
                    <a:pt x="0" y="9"/>
                    <a:pt x="0" y="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66"/>
            <p:cNvSpPr/>
            <p:nvPr/>
          </p:nvSpPr>
          <p:spPr>
            <a:xfrm>
              <a:off x="5505560" y="3827070"/>
              <a:ext cx="93960" cy="10080"/>
            </a:xfrm>
            <a:custGeom>
              <a:avLst/>
              <a:gdLst/>
              <a:ahLst/>
              <a:cxnLst/>
              <a:rect l="l" t="t" r="r" b="b"/>
              <a:pathLst>
                <a:path w="262" h="29" extrusionOk="0">
                  <a:moveTo>
                    <a:pt x="252" y="29"/>
                  </a:moveTo>
                  <a:lnTo>
                    <a:pt x="252" y="29"/>
                  </a:lnTo>
                  <a:cubicBezTo>
                    <a:pt x="10" y="29"/>
                    <a:pt x="10" y="29"/>
                    <a:pt x="10" y="29"/>
                  </a:cubicBezTo>
                  <a:cubicBezTo>
                    <a:pt x="0" y="29"/>
                    <a:pt x="0" y="24"/>
                    <a:pt x="0" y="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0" y="0"/>
                    <a:pt x="10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6" y="0"/>
                    <a:pt x="262" y="5"/>
                    <a:pt x="262" y="10"/>
                  </a:cubicBezTo>
                  <a:cubicBezTo>
                    <a:pt x="262" y="19"/>
                    <a:pt x="262" y="19"/>
                    <a:pt x="262" y="19"/>
                  </a:cubicBezTo>
                  <a:cubicBezTo>
                    <a:pt x="262" y="24"/>
                    <a:pt x="256" y="29"/>
                    <a:pt x="252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66"/>
          <p:cNvGrpSpPr/>
          <p:nvPr/>
        </p:nvGrpSpPr>
        <p:grpSpPr>
          <a:xfrm rot="-573674">
            <a:off x="5148606" y="3098639"/>
            <a:ext cx="918355" cy="516520"/>
            <a:chOff x="5222115" y="3164150"/>
            <a:chExt cx="918363" cy="516524"/>
          </a:xfrm>
        </p:grpSpPr>
        <p:sp>
          <p:nvSpPr>
            <p:cNvPr id="1136" name="Google Shape;1136;p66"/>
            <p:cNvSpPr/>
            <p:nvPr/>
          </p:nvSpPr>
          <p:spPr>
            <a:xfrm>
              <a:off x="5222125" y="3164150"/>
              <a:ext cx="918353" cy="516524"/>
            </a:xfrm>
            <a:custGeom>
              <a:avLst/>
              <a:gdLst/>
              <a:ahLst/>
              <a:cxnLst/>
              <a:rect l="l" t="t" r="r" b="b"/>
              <a:pathLst>
                <a:path w="2987" h="1680" extrusionOk="0">
                  <a:moveTo>
                    <a:pt x="2987" y="1369"/>
                  </a:moveTo>
                  <a:lnTo>
                    <a:pt x="2987" y="1369"/>
                  </a:lnTo>
                  <a:cubicBezTo>
                    <a:pt x="2801" y="1369"/>
                    <a:pt x="2801" y="1369"/>
                    <a:pt x="2801" y="1369"/>
                  </a:cubicBezTo>
                  <a:cubicBezTo>
                    <a:pt x="2801" y="707"/>
                    <a:pt x="2314" y="164"/>
                    <a:pt x="1675" y="73"/>
                  </a:cubicBezTo>
                  <a:cubicBezTo>
                    <a:pt x="1675" y="0"/>
                    <a:pt x="1675" y="0"/>
                    <a:pt x="1675" y="0"/>
                  </a:cubicBezTo>
                  <a:cubicBezTo>
                    <a:pt x="1324" y="0"/>
                    <a:pt x="1324" y="0"/>
                    <a:pt x="1324" y="0"/>
                  </a:cubicBezTo>
                  <a:cubicBezTo>
                    <a:pt x="1324" y="73"/>
                    <a:pt x="1324" y="73"/>
                    <a:pt x="1324" y="73"/>
                  </a:cubicBezTo>
                  <a:cubicBezTo>
                    <a:pt x="685" y="152"/>
                    <a:pt x="187" y="701"/>
                    <a:pt x="187" y="1369"/>
                  </a:cubicBezTo>
                  <a:cubicBezTo>
                    <a:pt x="0" y="1369"/>
                    <a:pt x="0" y="1369"/>
                    <a:pt x="0" y="1369"/>
                  </a:cubicBezTo>
                  <a:cubicBezTo>
                    <a:pt x="0" y="1680"/>
                    <a:pt x="0" y="1680"/>
                    <a:pt x="0" y="1680"/>
                  </a:cubicBezTo>
                  <a:cubicBezTo>
                    <a:pt x="2987" y="1680"/>
                    <a:pt x="2987" y="1680"/>
                    <a:pt x="2987" y="1680"/>
                  </a:cubicBezTo>
                  <a:lnTo>
                    <a:pt x="2987" y="1369"/>
                  </a:ln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7" name="Google Shape;1137;p66"/>
            <p:cNvGrpSpPr/>
            <p:nvPr/>
          </p:nvGrpSpPr>
          <p:grpSpPr>
            <a:xfrm>
              <a:off x="5222115" y="3167350"/>
              <a:ext cx="918363" cy="510120"/>
              <a:chOff x="5231665" y="2429025"/>
              <a:chExt cx="918363" cy="510120"/>
            </a:xfrm>
          </p:grpSpPr>
          <p:sp>
            <p:nvSpPr>
              <p:cNvPr id="1138" name="Google Shape;1138;p66"/>
              <p:cNvSpPr/>
              <p:nvPr/>
            </p:nvSpPr>
            <p:spPr>
              <a:xfrm>
                <a:off x="5289265" y="2447745"/>
                <a:ext cx="803157" cy="397081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104" extrusionOk="0">
                    <a:moveTo>
                      <a:pt x="1116" y="0"/>
                    </a:moveTo>
                    <a:lnTo>
                      <a:pt x="1116" y="0"/>
                    </a:lnTo>
                    <a:cubicBezTo>
                      <a:pt x="502" y="0"/>
                      <a:pt x="0" y="492"/>
                      <a:pt x="0" y="1104"/>
                    </a:cubicBezTo>
                    <a:cubicBezTo>
                      <a:pt x="2232" y="1104"/>
                      <a:pt x="2232" y="1104"/>
                      <a:pt x="2232" y="1104"/>
                    </a:cubicBezTo>
                    <a:cubicBezTo>
                      <a:pt x="2232" y="492"/>
                      <a:pt x="1735" y="0"/>
                      <a:pt x="1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p66"/>
              <p:cNvSpPr/>
              <p:nvPr/>
            </p:nvSpPr>
            <p:spPr>
              <a:xfrm>
                <a:off x="5490865" y="2592105"/>
                <a:ext cx="401760" cy="304200"/>
              </a:xfrm>
              <a:custGeom>
                <a:avLst/>
                <a:gdLst/>
                <a:ahLst/>
                <a:cxnLst/>
                <a:rect l="l" t="t" r="r" b="b"/>
                <a:pathLst>
                  <a:path w="1117" h="846" extrusionOk="0">
                    <a:moveTo>
                      <a:pt x="1117" y="0"/>
                    </a:moveTo>
                    <a:lnTo>
                      <a:pt x="0" y="0"/>
                    </a:lnTo>
                    <a:lnTo>
                      <a:pt x="0" y="846"/>
                    </a:lnTo>
                    <a:lnTo>
                      <a:pt x="1117" y="846"/>
                    </a:lnTo>
                    <a:lnTo>
                      <a:pt x="11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p66"/>
              <p:cNvSpPr/>
              <p:nvPr/>
            </p:nvSpPr>
            <p:spPr>
              <a:xfrm>
                <a:off x="5522185" y="2616225"/>
                <a:ext cx="335521" cy="255960"/>
              </a:xfrm>
              <a:custGeom>
                <a:avLst/>
                <a:gdLst/>
                <a:ahLst/>
                <a:cxnLst/>
                <a:rect l="l" t="t" r="r" b="b"/>
                <a:pathLst>
                  <a:path w="933" h="712" extrusionOk="0">
                    <a:moveTo>
                      <a:pt x="923" y="10"/>
                    </a:moveTo>
                    <a:lnTo>
                      <a:pt x="923" y="10"/>
                    </a:lnTo>
                    <a:cubicBezTo>
                      <a:pt x="469" y="20"/>
                      <a:pt x="469" y="20"/>
                      <a:pt x="469" y="2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9" y="697"/>
                      <a:pt x="29" y="697"/>
                      <a:pt x="29" y="697"/>
                    </a:cubicBezTo>
                    <a:cubicBezTo>
                      <a:pt x="15" y="688"/>
                      <a:pt x="15" y="688"/>
                      <a:pt x="15" y="688"/>
                    </a:cubicBezTo>
                    <a:cubicBezTo>
                      <a:pt x="319" y="688"/>
                      <a:pt x="619" y="688"/>
                      <a:pt x="923" y="688"/>
                    </a:cubicBezTo>
                    <a:cubicBezTo>
                      <a:pt x="914" y="697"/>
                      <a:pt x="914" y="697"/>
                      <a:pt x="914" y="697"/>
                    </a:cubicBezTo>
                    <a:cubicBezTo>
                      <a:pt x="919" y="354"/>
                      <a:pt x="919" y="354"/>
                      <a:pt x="919" y="354"/>
                    </a:cubicBezTo>
                    <a:lnTo>
                      <a:pt x="923" y="10"/>
                    </a:lnTo>
                    <a:moveTo>
                      <a:pt x="923" y="10"/>
                    </a:moveTo>
                    <a:lnTo>
                      <a:pt x="923" y="10"/>
                    </a:lnTo>
                    <a:cubicBezTo>
                      <a:pt x="928" y="354"/>
                      <a:pt x="928" y="354"/>
                      <a:pt x="928" y="354"/>
                    </a:cubicBezTo>
                    <a:cubicBezTo>
                      <a:pt x="933" y="697"/>
                      <a:pt x="933" y="697"/>
                      <a:pt x="933" y="697"/>
                    </a:cubicBezTo>
                    <a:cubicBezTo>
                      <a:pt x="933" y="707"/>
                      <a:pt x="933" y="707"/>
                      <a:pt x="933" y="707"/>
                    </a:cubicBezTo>
                    <a:cubicBezTo>
                      <a:pt x="923" y="707"/>
                      <a:pt x="923" y="707"/>
                      <a:pt x="923" y="707"/>
                    </a:cubicBezTo>
                    <a:cubicBezTo>
                      <a:pt x="619" y="712"/>
                      <a:pt x="319" y="712"/>
                      <a:pt x="15" y="712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697"/>
                      <a:pt x="0" y="697"/>
                      <a:pt x="0" y="697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69" y="5"/>
                      <a:pt x="469" y="5"/>
                      <a:pt x="469" y="5"/>
                    </a:cubicBezTo>
                    <a:lnTo>
                      <a:pt x="923" y="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p66"/>
              <p:cNvSpPr/>
              <p:nvPr/>
            </p:nvSpPr>
            <p:spPr>
              <a:xfrm>
                <a:off x="5231665" y="2845185"/>
                <a:ext cx="918363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62" extrusionOk="0">
                    <a:moveTo>
                      <a:pt x="2552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552" y="262"/>
                    </a:lnTo>
                    <a:lnTo>
                      <a:pt x="2552" y="0"/>
                    </a:lnTo>
                    <a:close/>
                  </a:path>
                </a:pathLst>
              </a:custGeom>
              <a:solidFill>
                <a:srgbClr val="FFEC0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6"/>
              <p:cNvSpPr/>
              <p:nvPr/>
            </p:nvSpPr>
            <p:spPr>
              <a:xfrm>
                <a:off x="5231665" y="2845185"/>
                <a:ext cx="918363" cy="9396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62" extrusionOk="0">
                    <a:moveTo>
                      <a:pt x="2552" y="0"/>
                    </a:moveTo>
                    <a:lnTo>
                      <a:pt x="0" y="0"/>
                    </a:lnTo>
                    <a:lnTo>
                      <a:pt x="0" y="262"/>
                    </a:lnTo>
                    <a:lnTo>
                      <a:pt x="2552" y="262"/>
                    </a:lnTo>
                    <a:lnTo>
                      <a:pt x="255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p66"/>
              <p:cNvSpPr/>
              <p:nvPr/>
            </p:nvSpPr>
            <p:spPr>
              <a:xfrm>
                <a:off x="5254345" y="2918985"/>
                <a:ext cx="869398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24" extrusionOk="0">
                    <a:moveTo>
                      <a:pt x="1208" y="0"/>
                    </a:moveTo>
                    <a:lnTo>
                      <a:pt x="1208" y="0"/>
                    </a:lnTo>
                    <a:cubicBezTo>
                      <a:pt x="1059" y="0"/>
                      <a:pt x="904" y="0"/>
                      <a:pt x="763" y="0"/>
                    </a:cubicBezTo>
                    <a:cubicBezTo>
                      <a:pt x="623" y="0"/>
                      <a:pt x="488" y="4"/>
                      <a:pt x="377" y="4"/>
                    </a:cubicBezTo>
                    <a:cubicBezTo>
                      <a:pt x="261" y="4"/>
                      <a:pt x="169" y="9"/>
                      <a:pt x="101" y="9"/>
                    </a:cubicBezTo>
                    <a:cubicBezTo>
                      <a:pt x="34" y="9"/>
                      <a:pt x="0" y="9"/>
                      <a:pt x="0" y="9"/>
                    </a:cubicBezTo>
                    <a:cubicBezTo>
                      <a:pt x="0" y="9"/>
                      <a:pt x="34" y="9"/>
                      <a:pt x="101" y="14"/>
                    </a:cubicBezTo>
                    <a:cubicBezTo>
                      <a:pt x="169" y="14"/>
                      <a:pt x="261" y="14"/>
                      <a:pt x="377" y="19"/>
                    </a:cubicBezTo>
                    <a:cubicBezTo>
                      <a:pt x="488" y="19"/>
                      <a:pt x="623" y="19"/>
                      <a:pt x="763" y="24"/>
                    </a:cubicBezTo>
                    <a:cubicBezTo>
                      <a:pt x="904" y="24"/>
                      <a:pt x="1059" y="24"/>
                      <a:pt x="1208" y="24"/>
                    </a:cubicBezTo>
                    <a:cubicBezTo>
                      <a:pt x="1358" y="24"/>
                      <a:pt x="1508" y="24"/>
                      <a:pt x="1653" y="24"/>
                    </a:cubicBezTo>
                    <a:cubicBezTo>
                      <a:pt x="1793" y="19"/>
                      <a:pt x="1923" y="19"/>
                      <a:pt x="2039" y="19"/>
                    </a:cubicBezTo>
                    <a:cubicBezTo>
                      <a:pt x="2151" y="14"/>
                      <a:pt x="2247" y="14"/>
                      <a:pt x="2310" y="14"/>
                    </a:cubicBezTo>
                    <a:cubicBezTo>
                      <a:pt x="2378" y="9"/>
                      <a:pt x="2416" y="9"/>
                      <a:pt x="2416" y="9"/>
                    </a:cubicBezTo>
                    <a:cubicBezTo>
                      <a:pt x="2416" y="9"/>
                      <a:pt x="2378" y="9"/>
                      <a:pt x="2310" y="9"/>
                    </a:cubicBezTo>
                    <a:cubicBezTo>
                      <a:pt x="2247" y="9"/>
                      <a:pt x="2151" y="4"/>
                      <a:pt x="2039" y="4"/>
                    </a:cubicBezTo>
                    <a:cubicBezTo>
                      <a:pt x="1923" y="4"/>
                      <a:pt x="1793" y="0"/>
                      <a:pt x="1653" y="0"/>
                    </a:cubicBezTo>
                    <a:cubicBezTo>
                      <a:pt x="1508" y="0"/>
                      <a:pt x="1358" y="0"/>
                      <a:pt x="1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0" rIns="90000" bIns="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p66"/>
              <p:cNvSpPr/>
              <p:nvPr/>
            </p:nvSpPr>
            <p:spPr>
              <a:xfrm>
                <a:off x="5638825" y="2429025"/>
                <a:ext cx="107640" cy="106200"/>
              </a:xfrm>
              <a:custGeom>
                <a:avLst/>
                <a:gdLst/>
                <a:ahLst/>
                <a:cxnLst/>
                <a:rect l="l" t="t" r="r" b="b"/>
                <a:pathLst>
                  <a:path w="300" h="296" extrusionOk="0">
                    <a:moveTo>
                      <a:pt x="300" y="296"/>
                    </a:moveTo>
                    <a:lnTo>
                      <a:pt x="0" y="296"/>
                    </a:lnTo>
                    <a:lnTo>
                      <a:pt x="0" y="0"/>
                    </a:lnTo>
                    <a:lnTo>
                      <a:pt x="300" y="0"/>
                    </a:lnTo>
                    <a:lnTo>
                      <a:pt x="300" y="29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p66"/>
              <p:cNvSpPr/>
              <p:nvPr/>
            </p:nvSpPr>
            <p:spPr>
              <a:xfrm>
                <a:off x="5657905" y="2693625"/>
                <a:ext cx="46800" cy="9756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72" extrusionOk="0">
                    <a:moveTo>
                      <a:pt x="131" y="139"/>
                    </a:moveTo>
                    <a:lnTo>
                      <a:pt x="5" y="272"/>
                    </a:lnTo>
                    <a:lnTo>
                      <a:pt x="48" y="153"/>
                    </a:lnTo>
                    <a:lnTo>
                      <a:pt x="0" y="139"/>
                    </a:lnTo>
                    <a:lnTo>
                      <a:pt x="126" y="0"/>
                    </a:lnTo>
                    <a:lnTo>
                      <a:pt x="82" y="119"/>
                    </a:lnTo>
                    <a:lnTo>
                      <a:pt x="131" y="13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146" name="Google Shape;1146;p66"/>
          <p:cNvGrpSpPr/>
          <p:nvPr/>
        </p:nvGrpSpPr>
        <p:grpSpPr>
          <a:xfrm rot="-290501">
            <a:off x="7723767" y="3127314"/>
            <a:ext cx="649767" cy="1223316"/>
            <a:chOff x="7498073" y="3025945"/>
            <a:chExt cx="649788" cy="1223355"/>
          </a:xfrm>
        </p:grpSpPr>
        <p:sp>
          <p:nvSpPr>
            <p:cNvPr id="1147" name="Google Shape;1147;p66"/>
            <p:cNvSpPr/>
            <p:nvPr/>
          </p:nvSpPr>
          <p:spPr>
            <a:xfrm>
              <a:off x="7529740" y="3529660"/>
              <a:ext cx="584640" cy="719640"/>
            </a:xfrm>
            <a:custGeom>
              <a:avLst/>
              <a:gdLst/>
              <a:ahLst/>
              <a:cxnLst/>
              <a:rect l="l" t="t" r="r" b="b"/>
              <a:pathLst>
                <a:path w="1624" h="1999" extrusionOk="0">
                  <a:moveTo>
                    <a:pt x="1051" y="0"/>
                  </a:moveTo>
                  <a:lnTo>
                    <a:pt x="1051" y="0"/>
                  </a:lnTo>
                  <a:cubicBezTo>
                    <a:pt x="1051" y="260"/>
                    <a:pt x="1051" y="260"/>
                    <a:pt x="1051" y="260"/>
                  </a:cubicBezTo>
                  <a:cubicBezTo>
                    <a:pt x="1051" y="1176"/>
                    <a:pt x="1051" y="1176"/>
                    <a:pt x="1051" y="1176"/>
                  </a:cubicBezTo>
                  <a:cubicBezTo>
                    <a:pt x="1051" y="1311"/>
                    <a:pt x="947" y="1426"/>
                    <a:pt x="812" y="1426"/>
                  </a:cubicBezTo>
                  <a:cubicBezTo>
                    <a:pt x="687" y="1426"/>
                    <a:pt x="573" y="1311"/>
                    <a:pt x="573" y="1176"/>
                  </a:cubicBezTo>
                  <a:cubicBezTo>
                    <a:pt x="573" y="260"/>
                    <a:pt x="573" y="260"/>
                    <a:pt x="573" y="260"/>
                  </a:cubicBezTo>
                  <a:cubicBezTo>
                    <a:pt x="573" y="0"/>
                    <a:pt x="573" y="0"/>
                    <a:pt x="5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1176"/>
                    <a:pt x="0" y="1176"/>
                    <a:pt x="0" y="1176"/>
                  </a:cubicBezTo>
                  <a:cubicBezTo>
                    <a:pt x="0" y="1634"/>
                    <a:pt x="364" y="1999"/>
                    <a:pt x="812" y="1999"/>
                  </a:cubicBezTo>
                  <a:cubicBezTo>
                    <a:pt x="1259" y="1999"/>
                    <a:pt x="1624" y="1634"/>
                    <a:pt x="1624" y="1176"/>
                  </a:cubicBezTo>
                  <a:cubicBezTo>
                    <a:pt x="1624" y="260"/>
                    <a:pt x="1624" y="260"/>
                    <a:pt x="1624" y="260"/>
                  </a:cubicBezTo>
                  <a:cubicBezTo>
                    <a:pt x="1624" y="0"/>
                    <a:pt x="1624" y="0"/>
                    <a:pt x="1624" y="0"/>
                  </a:cubicBezTo>
                  <a:lnTo>
                    <a:pt x="1051" y="0"/>
                  </a:ln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66"/>
            <p:cNvSpPr/>
            <p:nvPr/>
          </p:nvSpPr>
          <p:spPr>
            <a:xfrm>
              <a:off x="7499500" y="3029545"/>
              <a:ext cx="270000" cy="303840"/>
            </a:xfrm>
            <a:custGeom>
              <a:avLst/>
              <a:gdLst/>
              <a:ahLst/>
              <a:cxnLst/>
              <a:rect l="l" t="t" r="r" b="b"/>
              <a:pathLst>
                <a:path w="750" h="844" extrusionOk="0">
                  <a:moveTo>
                    <a:pt x="344" y="458"/>
                  </a:moveTo>
                  <a:lnTo>
                    <a:pt x="344" y="458"/>
                  </a:lnTo>
                  <a:cubicBezTo>
                    <a:pt x="323" y="489"/>
                    <a:pt x="302" y="521"/>
                    <a:pt x="292" y="552"/>
                  </a:cubicBezTo>
                  <a:cubicBezTo>
                    <a:pt x="261" y="594"/>
                    <a:pt x="229" y="646"/>
                    <a:pt x="209" y="698"/>
                  </a:cubicBezTo>
                  <a:cubicBezTo>
                    <a:pt x="198" y="719"/>
                    <a:pt x="177" y="739"/>
                    <a:pt x="167" y="771"/>
                  </a:cubicBezTo>
                  <a:cubicBezTo>
                    <a:pt x="157" y="791"/>
                    <a:pt x="146" y="823"/>
                    <a:pt x="136" y="844"/>
                  </a:cubicBezTo>
                  <a:cubicBezTo>
                    <a:pt x="157" y="833"/>
                    <a:pt x="177" y="812"/>
                    <a:pt x="198" y="791"/>
                  </a:cubicBezTo>
                  <a:cubicBezTo>
                    <a:pt x="229" y="781"/>
                    <a:pt x="240" y="760"/>
                    <a:pt x="261" y="739"/>
                  </a:cubicBezTo>
                  <a:cubicBezTo>
                    <a:pt x="302" y="698"/>
                    <a:pt x="344" y="666"/>
                    <a:pt x="386" y="625"/>
                  </a:cubicBezTo>
                  <a:cubicBezTo>
                    <a:pt x="459" y="541"/>
                    <a:pt x="532" y="458"/>
                    <a:pt x="604" y="375"/>
                  </a:cubicBezTo>
                  <a:cubicBezTo>
                    <a:pt x="750" y="187"/>
                    <a:pt x="750" y="187"/>
                    <a:pt x="750" y="187"/>
                  </a:cubicBezTo>
                  <a:cubicBezTo>
                    <a:pt x="511" y="239"/>
                    <a:pt x="511" y="239"/>
                    <a:pt x="511" y="239"/>
                  </a:cubicBezTo>
                  <a:cubicBezTo>
                    <a:pt x="427" y="260"/>
                    <a:pt x="344" y="291"/>
                    <a:pt x="250" y="312"/>
                  </a:cubicBezTo>
                  <a:cubicBezTo>
                    <a:pt x="261" y="291"/>
                    <a:pt x="271" y="260"/>
                    <a:pt x="282" y="239"/>
                  </a:cubicBezTo>
                  <a:cubicBezTo>
                    <a:pt x="292" y="198"/>
                    <a:pt x="302" y="156"/>
                    <a:pt x="313" y="125"/>
                  </a:cubicBezTo>
                  <a:cubicBezTo>
                    <a:pt x="323" y="83"/>
                    <a:pt x="323" y="41"/>
                    <a:pt x="334" y="0"/>
                  </a:cubicBezTo>
                  <a:cubicBezTo>
                    <a:pt x="302" y="31"/>
                    <a:pt x="282" y="62"/>
                    <a:pt x="261" y="94"/>
                  </a:cubicBezTo>
                  <a:cubicBezTo>
                    <a:pt x="240" y="135"/>
                    <a:pt x="209" y="166"/>
                    <a:pt x="188" y="198"/>
                  </a:cubicBezTo>
                  <a:cubicBezTo>
                    <a:pt x="146" y="260"/>
                    <a:pt x="104" y="333"/>
                    <a:pt x="73" y="396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7" y="500"/>
                    <a:pt x="157" y="500"/>
                    <a:pt x="157" y="500"/>
                  </a:cubicBezTo>
                  <a:cubicBezTo>
                    <a:pt x="219" y="489"/>
                    <a:pt x="282" y="479"/>
                    <a:pt x="344" y="458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6"/>
            <p:cNvSpPr/>
            <p:nvPr/>
          </p:nvSpPr>
          <p:spPr>
            <a:xfrm>
              <a:off x="7877860" y="3029545"/>
              <a:ext cx="270000" cy="303840"/>
            </a:xfrm>
            <a:custGeom>
              <a:avLst/>
              <a:gdLst/>
              <a:ahLst/>
              <a:cxnLst/>
              <a:rect l="l" t="t" r="r" b="b"/>
              <a:pathLst>
                <a:path w="750" h="844" extrusionOk="0">
                  <a:moveTo>
                    <a:pt x="344" y="458"/>
                  </a:moveTo>
                  <a:lnTo>
                    <a:pt x="344" y="458"/>
                  </a:lnTo>
                  <a:cubicBezTo>
                    <a:pt x="323" y="489"/>
                    <a:pt x="302" y="521"/>
                    <a:pt x="292" y="552"/>
                  </a:cubicBezTo>
                  <a:cubicBezTo>
                    <a:pt x="261" y="594"/>
                    <a:pt x="230" y="646"/>
                    <a:pt x="209" y="698"/>
                  </a:cubicBezTo>
                  <a:cubicBezTo>
                    <a:pt x="198" y="719"/>
                    <a:pt x="188" y="739"/>
                    <a:pt x="177" y="771"/>
                  </a:cubicBezTo>
                  <a:cubicBezTo>
                    <a:pt x="157" y="791"/>
                    <a:pt x="146" y="823"/>
                    <a:pt x="136" y="844"/>
                  </a:cubicBezTo>
                  <a:cubicBezTo>
                    <a:pt x="167" y="833"/>
                    <a:pt x="188" y="812"/>
                    <a:pt x="209" y="791"/>
                  </a:cubicBezTo>
                  <a:cubicBezTo>
                    <a:pt x="230" y="781"/>
                    <a:pt x="250" y="760"/>
                    <a:pt x="271" y="739"/>
                  </a:cubicBezTo>
                  <a:cubicBezTo>
                    <a:pt x="313" y="698"/>
                    <a:pt x="344" y="666"/>
                    <a:pt x="386" y="625"/>
                  </a:cubicBezTo>
                  <a:cubicBezTo>
                    <a:pt x="459" y="541"/>
                    <a:pt x="532" y="458"/>
                    <a:pt x="605" y="375"/>
                  </a:cubicBezTo>
                  <a:cubicBezTo>
                    <a:pt x="750" y="187"/>
                    <a:pt x="750" y="187"/>
                    <a:pt x="750" y="187"/>
                  </a:cubicBezTo>
                  <a:cubicBezTo>
                    <a:pt x="511" y="239"/>
                    <a:pt x="511" y="239"/>
                    <a:pt x="511" y="239"/>
                  </a:cubicBezTo>
                  <a:cubicBezTo>
                    <a:pt x="427" y="260"/>
                    <a:pt x="344" y="291"/>
                    <a:pt x="261" y="312"/>
                  </a:cubicBezTo>
                  <a:cubicBezTo>
                    <a:pt x="261" y="291"/>
                    <a:pt x="271" y="260"/>
                    <a:pt x="282" y="239"/>
                  </a:cubicBezTo>
                  <a:cubicBezTo>
                    <a:pt x="292" y="198"/>
                    <a:pt x="302" y="156"/>
                    <a:pt x="313" y="125"/>
                  </a:cubicBezTo>
                  <a:cubicBezTo>
                    <a:pt x="323" y="83"/>
                    <a:pt x="334" y="41"/>
                    <a:pt x="334" y="0"/>
                  </a:cubicBezTo>
                  <a:cubicBezTo>
                    <a:pt x="313" y="31"/>
                    <a:pt x="282" y="62"/>
                    <a:pt x="261" y="94"/>
                  </a:cubicBezTo>
                  <a:cubicBezTo>
                    <a:pt x="240" y="135"/>
                    <a:pt x="219" y="166"/>
                    <a:pt x="198" y="198"/>
                  </a:cubicBezTo>
                  <a:cubicBezTo>
                    <a:pt x="146" y="260"/>
                    <a:pt x="115" y="333"/>
                    <a:pt x="73" y="396"/>
                  </a:cubicBezTo>
                  <a:cubicBezTo>
                    <a:pt x="0" y="531"/>
                    <a:pt x="0" y="531"/>
                    <a:pt x="0" y="531"/>
                  </a:cubicBezTo>
                  <a:cubicBezTo>
                    <a:pt x="157" y="500"/>
                    <a:pt x="157" y="500"/>
                    <a:pt x="157" y="500"/>
                  </a:cubicBezTo>
                  <a:cubicBezTo>
                    <a:pt x="219" y="489"/>
                    <a:pt x="282" y="479"/>
                    <a:pt x="344" y="458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6"/>
            <p:cNvSpPr/>
            <p:nvPr/>
          </p:nvSpPr>
          <p:spPr>
            <a:xfrm>
              <a:off x="7910273" y="3522460"/>
              <a:ext cx="205920" cy="93240"/>
            </a:xfrm>
            <a:custGeom>
              <a:avLst/>
              <a:gdLst/>
              <a:ahLst/>
              <a:cxnLst/>
              <a:rect l="l" t="t" r="r" b="b"/>
              <a:pathLst>
                <a:path w="573" h="260" extrusionOk="0">
                  <a:moveTo>
                    <a:pt x="573" y="26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573" y="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6"/>
            <p:cNvSpPr/>
            <p:nvPr/>
          </p:nvSpPr>
          <p:spPr>
            <a:xfrm>
              <a:off x="7823873" y="3616060"/>
              <a:ext cx="292320" cy="625679"/>
            </a:xfrm>
            <a:custGeom>
              <a:avLst/>
              <a:gdLst/>
              <a:ahLst/>
              <a:cxnLst/>
              <a:rect l="l" t="t" r="r" b="b"/>
              <a:pathLst>
                <a:path w="813" h="1739" extrusionOk="0">
                  <a:moveTo>
                    <a:pt x="240" y="926"/>
                  </a:moveTo>
                  <a:lnTo>
                    <a:pt x="240" y="926"/>
                  </a:lnTo>
                  <a:cubicBezTo>
                    <a:pt x="240" y="1051"/>
                    <a:pt x="125" y="1166"/>
                    <a:pt x="0" y="1166"/>
                  </a:cubicBezTo>
                  <a:cubicBezTo>
                    <a:pt x="0" y="1739"/>
                    <a:pt x="0" y="1739"/>
                    <a:pt x="0" y="1739"/>
                  </a:cubicBezTo>
                  <a:cubicBezTo>
                    <a:pt x="448" y="1739"/>
                    <a:pt x="813" y="1374"/>
                    <a:pt x="813" y="926"/>
                  </a:cubicBezTo>
                  <a:cubicBezTo>
                    <a:pt x="813" y="0"/>
                    <a:pt x="813" y="0"/>
                    <a:pt x="813" y="0"/>
                  </a:cubicBezTo>
                  <a:cubicBezTo>
                    <a:pt x="240" y="0"/>
                    <a:pt x="240" y="0"/>
                    <a:pt x="240" y="0"/>
                  </a:cubicBezTo>
                  <a:lnTo>
                    <a:pt x="240" y="92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6"/>
            <p:cNvSpPr/>
            <p:nvPr/>
          </p:nvSpPr>
          <p:spPr>
            <a:xfrm>
              <a:off x="7531913" y="3522460"/>
              <a:ext cx="205920" cy="93240"/>
            </a:xfrm>
            <a:custGeom>
              <a:avLst/>
              <a:gdLst/>
              <a:ahLst/>
              <a:cxnLst/>
              <a:rect l="l" t="t" r="r" b="b"/>
              <a:pathLst>
                <a:path w="573" h="260" extrusionOk="0">
                  <a:moveTo>
                    <a:pt x="573" y="26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573" y="0"/>
                  </a:lnTo>
                  <a:lnTo>
                    <a:pt x="573" y="2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6"/>
            <p:cNvSpPr/>
            <p:nvPr/>
          </p:nvSpPr>
          <p:spPr>
            <a:xfrm>
              <a:off x="7531913" y="3616060"/>
              <a:ext cx="291599" cy="625679"/>
            </a:xfrm>
            <a:custGeom>
              <a:avLst/>
              <a:gdLst/>
              <a:ahLst/>
              <a:cxnLst/>
              <a:rect l="l" t="t" r="r" b="b"/>
              <a:pathLst>
                <a:path w="811" h="1739" extrusionOk="0">
                  <a:moveTo>
                    <a:pt x="573" y="926"/>
                  </a:moveTo>
                  <a:lnTo>
                    <a:pt x="573" y="926"/>
                  </a:lnTo>
                  <a:cubicBezTo>
                    <a:pt x="573" y="0"/>
                    <a:pt x="573" y="0"/>
                    <a:pt x="5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26"/>
                    <a:pt x="0" y="926"/>
                    <a:pt x="0" y="926"/>
                  </a:cubicBezTo>
                  <a:cubicBezTo>
                    <a:pt x="0" y="1374"/>
                    <a:pt x="364" y="1739"/>
                    <a:pt x="811" y="1739"/>
                  </a:cubicBezTo>
                  <a:cubicBezTo>
                    <a:pt x="811" y="1166"/>
                    <a:pt x="811" y="1166"/>
                    <a:pt x="811" y="1166"/>
                  </a:cubicBezTo>
                  <a:cubicBezTo>
                    <a:pt x="677" y="1166"/>
                    <a:pt x="573" y="1051"/>
                    <a:pt x="573" y="92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6"/>
            <p:cNvSpPr/>
            <p:nvPr/>
          </p:nvSpPr>
          <p:spPr>
            <a:xfrm>
              <a:off x="7498073" y="3025945"/>
              <a:ext cx="269640" cy="303479"/>
            </a:xfrm>
            <a:custGeom>
              <a:avLst/>
              <a:gdLst/>
              <a:ahLst/>
              <a:cxnLst/>
              <a:rect l="l" t="t" r="r" b="b"/>
              <a:pathLst>
                <a:path w="750" h="844" extrusionOk="0">
                  <a:moveTo>
                    <a:pt x="521" y="239"/>
                  </a:moveTo>
                  <a:lnTo>
                    <a:pt x="521" y="239"/>
                  </a:lnTo>
                  <a:cubicBezTo>
                    <a:pt x="427" y="260"/>
                    <a:pt x="344" y="281"/>
                    <a:pt x="260" y="302"/>
                  </a:cubicBezTo>
                  <a:cubicBezTo>
                    <a:pt x="271" y="281"/>
                    <a:pt x="271" y="250"/>
                    <a:pt x="281" y="229"/>
                  </a:cubicBezTo>
                  <a:cubicBezTo>
                    <a:pt x="292" y="187"/>
                    <a:pt x="302" y="156"/>
                    <a:pt x="312" y="114"/>
                  </a:cubicBezTo>
                  <a:cubicBezTo>
                    <a:pt x="323" y="73"/>
                    <a:pt x="333" y="42"/>
                    <a:pt x="333" y="0"/>
                  </a:cubicBezTo>
                  <a:cubicBezTo>
                    <a:pt x="312" y="31"/>
                    <a:pt x="292" y="62"/>
                    <a:pt x="260" y="94"/>
                  </a:cubicBezTo>
                  <a:cubicBezTo>
                    <a:pt x="240" y="125"/>
                    <a:pt x="219" y="156"/>
                    <a:pt x="198" y="187"/>
                  </a:cubicBezTo>
                  <a:cubicBezTo>
                    <a:pt x="156" y="250"/>
                    <a:pt x="115" y="323"/>
                    <a:pt x="73" y="385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156" y="489"/>
                    <a:pt x="156" y="489"/>
                    <a:pt x="156" y="489"/>
                  </a:cubicBezTo>
                  <a:cubicBezTo>
                    <a:pt x="219" y="479"/>
                    <a:pt x="281" y="469"/>
                    <a:pt x="344" y="448"/>
                  </a:cubicBezTo>
                  <a:cubicBezTo>
                    <a:pt x="333" y="479"/>
                    <a:pt x="312" y="510"/>
                    <a:pt x="292" y="542"/>
                  </a:cubicBezTo>
                  <a:cubicBezTo>
                    <a:pt x="260" y="594"/>
                    <a:pt x="240" y="635"/>
                    <a:pt x="208" y="687"/>
                  </a:cubicBezTo>
                  <a:cubicBezTo>
                    <a:pt x="198" y="708"/>
                    <a:pt x="187" y="739"/>
                    <a:pt x="177" y="760"/>
                  </a:cubicBezTo>
                  <a:cubicBezTo>
                    <a:pt x="167" y="792"/>
                    <a:pt x="156" y="812"/>
                    <a:pt x="146" y="844"/>
                  </a:cubicBezTo>
                  <a:cubicBezTo>
                    <a:pt x="167" y="823"/>
                    <a:pt x="187" y="802"/>
                    <a:pt x="208" y="792"/>
                  </a:cubicBezTo>
                  <a:cubicBezTo>
                    <a:pt x="229" y="771"/>
                    <a:pt x="250" y="750"/>
                    <a:pt x="271" y="729"/>
                  </a:cubicBezTo>
                  <a:cubicBezTo>
                    <a:pt x="312" y="698"/>
                    <a:pt x="354" y="656"/>
                    <a:pt x="385" y="614"/>
                  </a:cubicBezTo>
                  <a:cubicBezTo>
                    <a:pt x="469" y="531"/>
                    <a:pt x="531" y="448"/>
                    <a:pt x="604" y="364"/>
                  </a:cubicBezTo>
                  <a:cubicBezTo>
                    <a:pt x="750" y="177"/>
                    <a:pt x="750" y="177"/>
                    <a:pt x="750" y="177"/>
                  </a:cubicBezTo>
                  <a:lnTo>
                    <a:pt x="521" y="2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66"/>
            <p:cNvSpPr/>
            <p:nvPr/>
          </p:nvSpPr>
          <p:spPr>
            <a:xfrm>
              <a:off x="7876433" y="3025945"/>
              <a:ext cx="269640" cy="303479"/>
            </a:xfrm>
            <a:custGeom>
              <a:avLst/>
              <a:gdLst/>
              <a:ahLst/>
              <a:cxnLst/>
              <a:rect l="l" t="t" r="r" b="b"/>
              <a:pathLst>
                <a:path w="750" h="844" extrusionOk="0">
                  <a:moveTo>
                    <a:pt x="521" y="239"/>
                  </a:moveTo>
                  <a:lnTo>
                    <a:pt x="521" y="239"/>
                  </a:lnTo>
                  <a:cubicBezTo>
                    <a:pt x="427" y="260"/>
                    <a:pt x="344" y="281"/>
                    <a:pt x="260" y="302"/>
                  </a:cubicBezTo>
                  <a:cubicBezTo>
                    <a:pt x="271" y="281"/>
                    <a:pt x="281" y="250"/>
                    <a:pt x="281" y="229"/>
                  </a:cubicBezTo>
                  <a:cubicBezTo>
                    <a:pt x="292" y="187"/>
                    <a:pt x="302" y="156"/>
                    <a:pt x="313" y="114"/>
                  </a:cubicBezTo>
                  <a:cubicBezTo>
                    <a:pt x="323" y="73"/>
                    <a:pt x="333" y="42"/>
                    <a:pt x="344" y="0"/>
                  </a:cubicBezTo>
                  <a:cubicBezTo>
                    <a:pt x="313" y="31"/>
                    <a:pt x="292" y="62"/>
                    <a:pt x="260" y="94"/>
                  </a:cubicBezTo>
                  <a:cubicBezTo>
                    <a:pt x="240" y="125"/>
                    <a:pt x="219" y="156"/>
                    <a:pt x="198" y="187"/>
                  </a:cubicBezTo>
                  <a:cubicBezTo>
                    <a:pt x="156" y="250"/>
                    <a:pt x="115" y="323"/>
                    <a:pt x="73" y="385"/>
                  </a:cubicBezTo>
                  <a:cubicBezTo>
                    <a:pt x="0" y="521"/>
                    <a:pt x="0" y="521"/>
                    <a:pt x="0" y="521"/>
                  </a:cubicBezTo>
                  <a:cubicBezTo>
                    <a:pt x="167" y="489"/>
                    <a:pt x="167" y="489"/>
                    <a:pt x="167" y="489"/>
                  </a:cubicBezTo>
                  <a:cubicBezTo>
                    <a:pt x="229" y="479"/>
                    <a:pt x="292" y="469"/>
                    <a:pt x="344" y="448"/>
                  </a:cubicBezTo>
                  <a:cubicBezTo>
                    <a:pt x="333" y="479"/>
                    <a:pt x="313" y="510"/>
                    <a:pt x="292" y="542"/>
                  </a:cubicBezTo>
                  <a:cubicBezTo>
                    <a:pt x="260" y="594"/>
                    <a:pt x="240" y="635"/>
                    <a:pt x="208" y="687"/>
                  </a:cubicBezTo>
                  <a:cubicBezTo>
                    <a:pt x="198" y="708"/>
                    <a:pt x="188" y="739"/>
                    <a:pt x="177" y="760"/>
                  </a:cubicBezTo>
                  <a:cubicBezTo>
                    <a:pt x="167" y="792"/>
                    <a:pt x="156" y="812"/>
                    <a:pt x="146" y="844"/>
                  </a:cubicBezTo>
                  <a:cubicBezTo>
                    <a:pt x="167" y="823"/>
                    <a:pt x="188" y="802"/>
                    <a:pt x="208" y="792"/>
                  </a:cubicBezTo>
                  <a:cubicBezTo>
                    <a:pt x="229" y="771"/>
                    <a:pt x="250" y="750"/>
                    <a:pt x="271" y="729"/>
                  </a:cubicBezTo>
                  <a:cubicBezTo>
                    <a:pt x="313" y="698"/>
                    <a:pt x="354" y="656"/>
                    <a:pt x="385" y="614"/>
                  </a:cubicBezTo>
                  <a:cubicBezTo>
                    <a:pt x="469" y="531"/>
                    <a:pt x="542" y="448"/>
                    <a:pt x="604" y="364"/>
                  </a:cubicBezTo>
                  <a:cubicBezTo>
                    <a:pt x="750" y="177"/>
                    <a:pt x="750" y="177"/>
                    <a:pt x="750" y="177"/>
                  </a:cubicBezTo>
                  <a:lnTo>
                    <a:pt x="521" y="2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91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>
            <a:off x="527119" y="4250194"/>
            <a:ext cx="7704000" cy="57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Circuit Diagram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6528EE1-CBC1-9E02-759F-791B1A23CB38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45" b="145"/>
          <a:stretch>
            <a:fillRect/>
          </a:stretch>
        </p:blipFill>
        <p:spPr>
          <a:xfrm>
            <a:off x="527119" y="250593"/>
            <a:ext cx="7704000" cy="36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0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4"/>
          <p:cNvSpPr txBox="1">
            <a:spLocks noGrp="1"/>
          </p:cNvSpPr>
          <p:nvPr>
            <p:ph type="title"/>
          </p:nvPr>
        </p:nvSpPr>
        <p:spPr>
          <a:xfrm>
            <a:off x="527119" y="4250194"/>
            <a:ext cx="7704000" cy="5727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Circuit Diagram (Physical View)</a:t>
            </a:r>
            <a:endParaRPr dirty="0">
              <a:solidFill>
                <a:schemeClr val="lt2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A88C75D0-8B47-7B87-7B76-8D31FD3C617C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t="3937" b="18038"/>
          <a:stretch/>
        </p:blipFill>
        <p:spPr>
          <a:xfrm flipV="1">
            <a:off x="1114401" y="207168"/>
            <a:ext cx="6641520" cy="3886200"/>
          </a:xfrm>
        </p:spPr>
      </p:pic>
    </p:spTree>
    <p:extLst>
      <p:ext uri="{BB962C8B-B14F-4D97-AF65-F5344CB8AC3E}">
        <p14:creationId xmlns:p14="http://schemas.microsoft.com/office/powerpoint/2010/main" val="166364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 txBox="1">
            <a:spLocks noGrp="1"/>
          </p:cNvSpPr>
          <p:nvPr>
            <p:ph type="title"/>
          </p:nvPr>
        </p:nvSpPr>
        <p:spPr>
          <a:xfrm>
            <a:off x="1212622" y="1306370"/>
            <a:ext cx="6767400" cy="26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Working Principle</a:t>
            </a:r>
            <a:endParaRPr dirty="0"/>
          </a:p>
        </p:txBody>
      </p:sp>
      <p:sp>
        <p:nvSpPr>
          <p:cNvPr id="464" name="Google Shape;464;p42"/>
          <p:cNvSpPr/>
          <p:nvPr/>
        </p:nvSpPr>
        <p:spPr>
          <a:xfrm>
            <a:off x="215850" y="539500"/>
            <a:ext cx="1541100" cy="15411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465" name="Google Shape;465;p42"/>
          <p:cNvGrpSpPr/>
          <p:nvPr/>
        </p:nvGrpSpPr>
        <p:grpSpPr>
          <a:xfrm>
            <a:off x="475133" y="736993"/>
            <a:ext cx="1022548" cy="1146103"/>
            <a:chOff x="475133" y="736993"/>
            <a:chExt cx="1022548" cy="1146103"/>
          </a:xfrm>
        </p:grpSpPr>
        <p:sp>
          <p:nvSpPr>
            <p:cNvPr id="466" name="Google Shape;466;p42"/>
            <p:cNvSpPr/>
            <p:nvPr/>
          </p:nvSpPr>
          <p:spPr>
            <a:xfrm rot="580030">
              <a:off x="554250" y="802354"/>
              <a:ext cx="864314" cy="1015383"/>
            </a:xfrm>
            <a:custGeom>
              <a:avLst/>
              <a:gdLst/>
              <a:ahLst/>
              <a:cxnLst/>
              <a:rect l="l" t="t" r="r" b="b"/>
              <a:pathLst>
                <a:path w="2792" h="3280" extrusionOk="0">
                  <a:moveTo>
                    <a:pt x="2740" y="2447"/>
                  </a:moveTo>
                  <a:lnTo>
                    <a:pt x="2740" y="2447"/>
                  </a:lnTo>
                  <a:cubicBezTo>
                    <a:pt x="2740" y="1354"/>
                    <a:pt x="2740" y="1354"/>
                    <a:pt x="2740" y="1354"/>
                  </a:cubicBezTo>
                  <a:cubicBezTo>
                    <a:pt x="2771" y="1344"/>
                    <a:pt x="2781" y="1313"/>
                    <a:pt x="2781" y="1281"/>
                  </a:cubicBezTo>
                  <a:cubicBezTo>
                    <a:pt x="2781" y="1250"/>
                    <a:pt x="2771" y="1219"/>
                    <a:pt x="2740" y="1208"/>
                  </a:cubicBezTo>
                  <a:cubicBezTo>
                    <a:pt x="2740" y="156"/>
                    <a:pt x="2740" y="156"/>
                    <a:pt x="2740" y="156"/>
                  </a:cubicBezTo>
                  <a:cubicBezTo>
                    <a:pt x="2771" y="146"/>
                    <a:pt x="2792" y="115"/>
                    <a:pt x="2792" y="83"/>
                  </a:cubicBezTo>
                  <a:cubicBezTo>
                    <a:pt x="2792" y="31"/>
                    <a:pt x="2760" y="0"/>
                    <a:pt x="2708" y="0"/>
                  </a:cubicBezTo>
                  <a:cubicBezTo>
                    <a:pt x="2687" y="0"/>
                    <a:pt x="2667" y="10"/>
                    <a:pt x="2656" y="31"/>
                  </a:cubicBezTo>
                  <a:cubicBezTo>
                    <a:pt x="2146" y="31"/>
                    <a:pt x="2146" y="31"/>
                    <a:pt x="2146" y="31"/>
                  </a:cubicBezTo>
                  <a:cubicBezTo>
                    <a:pt x="2115" y="31"/>
                    <a:pt x="2083" y="52"/>
                    <a:pt x="2042" y="63"/>
                  </a:cubicBezTo>
                  <a:cubicBezTo>
                    <a:pt x="2010" y="83"/>
                    <a:pt x="1979" y="104"/>
                    <a:pt x="1948" y="104"/>
                  </a:cubicBezTo>
                  <a:cubicBezTo>
                    <a:pt x="1927" y="104"/>
                    <a:pt x="1906" y="94"/>
                    <a:pt x="1875" y="73"/>
                  </a:cubicBezTo>
                  <a:cubicBezTo>
                    <a:pt x="1844" y="52"/>
                    <a:pt x="1812" y="31"/>
                    <a:pt x="1771" y="31"/>
                  </a:cubicBezTo>
                  <a:cubicBezTo>
                    <a:pt x="1729" y="31"/>
                    <a:pt x="1698" y="52"/>
                    <a:pt x="1667" y="73"/>
                  </a:cubicBezTo>
                  <a:cubicBezTo>
                    <a:pt x="1646" y="83"/>
                    <a:pt x="1615" y="104"/>
                    <a:pt x="1604" y="104"/>
                  </a:cubicBezTo>
                  <a:cubicBezTo>
                    <a:pt x="1573" y="104"/>
                    <a:pt x="1552" y="83"/>
                    <a:pt x="1521" y="73"/>
                  </a:cubicBezTo>
                  <a:cubicBezTo>
                    <a:pt x="1490" y="52"/>
                    <a:pt x="1458" y="31"/>
                    <a:pt x="1417" y="31"/>
                  </a:cubicBezTo>
                  <a:cubicBezTo>
                    <a:pt x="1354" y="31"/>
                    <a:pt x="1312" y="63"/>
                    <a:pt x="1281" y="83"/>
                  </a:cubicBezTo>
                  <a:cubicBezTo>
                    <a:pt x="1260" y="104"/>
                    <a:pt x="1240" y="115"/>
                    <a:pt x="1229" y="115"/>
                  </a:cubicBezTo>
                  <a:cubicBezTo>
                    <a:pt x="1187" y="115"/>
                    <a:pt x="1167" y="94"/>
                    <a:pt x="1135" y="73"/>
                  </a:cubicBezTo>
                  <a:cubicBezTo>
                    <a:pt x="1115" y="52"/>
                    <a:pt x="1083" y="31"/>
                    <a:pt x="1042" y="31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71" y="10"/>
                    <a:pt x="250" y="0"/>
                    <a:pt x="229" y="0"/>
                  </a:cubicBezTo>
                  <a:cubicBezTo>
                    <a:pt x="187" y="0"/>
                    <a:pt x="146" y="31"/>
                    <a:pt x="146" y="83"/>
                  </a:cubicBezTo>
                  <a:cubicBezTo>
                    <a:pt x="146" y="115"/>
                    <a:pt x="167" y="146"/>
                    <a:pt x="198" y="156"/>
                  </a:cubicBezTo>
                  <a:cubicBezTo>
                    <a:pt x="198" y="333"/>
                    <a:pt x="198" y="333"/>
                    <a:pt x="198" y="333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1073"/>
                    <a:pt x="0" y="1073"/>
                    <a:pt x="0" y="1073"/>
                  </a:cubicBezTo>
                  <a:cubicBezTo>
                    <a:pt x="198" y="1073"/>
                    <a:pt x="198" y="1073"/>
                    <a:pt x="198" y="1073"/>
                  </a:cubicBezTo>
                  <a:cubicBezTo>
                    <a:pt x="198" y="1208"/>
                    <a:pt x="198" y="1208"/>
                    <a:pt x="198" y="1208"/>
                  </a:cubicBezTo>
                  <a:cubicBezTo>
                    <a:pt x="177" y="1229"/>
                    <a:pt x="156" y="1250"/>
                    <a:pt x="156" y="1281"/>
                  </a:cubicBezTo>
                  <a:cubicBezTo>
                    <a:pt x="156" y="1313"/>
                    <a:pt x="177" y="1333"/>
                    <a:pt x="198" y="1354"/>
                  </a:cubicBezTo>
                  <a:cubicBezTo>
                    <a:pt x="198" y="1427"/>
                    <a:pt x="198" y="1427"/>
                    <a:pt x="198" y="1427"/>
                  </a:cubicBezTo>
                  <a:cubicBezTo>
                    <a:pt x="0" y="1427"/>
                    <a:pt x="0" y="1427"/>
                    <a:pt x="0" y="1427"/>
                  </a:cubicBezTo>
                  <a:cubicBezTo>
                    <a:pt x="0" y="2166"/>
                    <a:pt x="0" y="2166"/>
                    <a:pt x="0" y="2166"/>
                  </a:cubicBezTo>
                  <a:cubicBezTo>
                    <a:pt x="198" y="2166"/>
                    <a:pt x="198" y="2166"/>
                    <a:pt x="198" y="2166"/>
                  </a:cubicBezTo>
                  <a:cubicBezTo>
                    <a:pt x="198" y="2457"/>
                    <a:pt x="198" y="2457"/>
                    <a:pt x="198" y="2457"/>
                  </a:cubicBezTo>
                  <a:cubicBezTo>
                    <a:pt x="177" y="2468"/>
                    <a:pt x="156" y="2499"/>
                    <a:pt x="156" y="2520"/>
                  </a:cubicBezTo>
                  <a:cubicBezTo>
                    <a:pt x="156" y="2572"/>
                    <a:pt x="198" y="2603"/>
                    <a:pt x="240" y="2603"/>
                  </a:cubicBezTo>
                  <a:cubicBezTo>
                    <a:pt x="271" y="2603"/>
                    <a:pt x="292" y="2593"/>
                    <a:pt x="312" y="2562"/>
                  </a:cubicBezTo>
                  <a:cubicBezTo>
                    <a:pt x="573" y="2562"/>
                    <a:pt x="573" y="2562"/>
                    <a:pt x="573" y="2562"/>
                  </a:cubicBezTo>
                  <a:cubicBezTo>
                    <a:pt x="583" y="2582"/>
                    <a:pt x="594" y="2593"/>
                    <a:pt x="615" y="2593"/>
                  </a:cubicBezTo>
                  <a:cubicBezTo>
                    <a:pt x="615" y="3103"/>
                    <a:pt x="615" y="3103"/>
                    <a:pt x="615" y="3103"/>
                  </a:cubicBezTo>
                  <a:cubicBezTo>
                    <a:pt x="802" y="3103"/>
                    <a:pt x="802" y="3103"/>
                    <a:pt x="802" y="3103"/>
                  </a:cubicBezTo>
                  <a:cubicBezTo>
                    <a:pt x="802" y="3280"/>
                    <a:pt x="802" y="3280"/>
                    <a:pt x="802" y="3280"/>
                  </a:cubicBezTo>
                  <a:cubicBezTo>
                    <a:pt x="1833" y="3280"/>
                    <a:pt x="1833" y="3280"/>
                    <a:pt x="1833" y="3280"/>
                  </a:cubicBezTo>
                  <a:cubicBezTo>
                    <a:pt x="1833" y="3103"/>
                    <a:pt x="1833" y="3103"/>
                    <a:pt x="1833" y="3103"/>
                  </a:cubicBezTo>
                  <a:cubicBezTo>
                    <a:pt x="2021" y="3103"/>
                    <a:pt x="2021" y="3103"/>
                    <a:pt x="2021" y="3103"/>
                  </a:cubicBezTo>
                  <a:cubicBezTo>
                    <a:pt x="2021" y="2603"/>
                    <a:pt x="2021" y="2603"/>
                    <a:pt x="2021" y="2603"/>
                  </a:cubicBezTo>
                  <a:cubicBezTo>
                    <a:pt x="2042" y="2593"/>
                    <a:pt x="2062" y="2582"/>
                    <a:pt x="2073" y="2562"/>
                  </a:cubicBezTo>
                  <a:cubicBezTo>
                    <a:pt x="2646" y="2562"/>
                    <a:pt x="2646" y="2562"/>
                    <a:pt x="2646" y="2562"/>
                  </a:cubicBezTo>
                  <a:cubicBezTo>
                    <a:pt x="2656" y="2593"/>
                    <a:pt x="2687" y="2603"/>
                    <a:pt x="2708" y="2603"/>
                  </a:cubicBezTo>
                  <a:cubicBezTo>
                    <a:pt x="2760" y="2603"/>
                    <a:pt x="2792" y="2572"/>
                    <a:pt x="2792" y="2520"/>
                  </a:cubicBezTo>
                  <a:cubicBezTo>
                    <a:pt x="2792" y="2489"/>
                    <a:pt x="2771" y="2457"/>
                    <a:pt x="2740" y="2447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" name="Google Shape;467;p42"/>
            <p:cNvGrpSpPr/>
            <p:nvPr/>
          </p:nvGrpSpPr>
          <p:grpSpPr>
            <a:xfrm>
              <a:off x="475431" y="737044"/>
              <a:ext cx="1021937" cy="1146000"/>
              <a:chOff x="475431" y="737044"/>
              <a:chExt cx="1021937" cy="1146000"/>
            </a:xfrm>
          </p:grpSpPr>
          <p:grpSp>
            <p:nvGrpSpPr>
              <p:cNvPr id="468" name="Google Shape;468;p42"/>
              <p:cNvGrpSpPr/>
              <p:nvPr/>
            </p:nvGrpSpPr>
            <p:grpSpPr>
              <a:xfrm>
                <a:off x="601425" y="851750"/>
                <a:ext cx="534250" cy="973875"/>
                <a:chOff x="601425" y="851750"/>
                <a:chExt cx="534250" cy="973875"/>
              </a:xfrm>
            </p:grpSpPr>
            <p:sp>
              <p:nvSpPr>
                <p:cNvPr id="469" name="Google Shape;469;p42"/>
                <p:cNvSpPr/>
                <p:nvPr/>
              </p:nvSpPr>
              <p:spPr>
                <a:xfrm>
                  <a:off x="824275" y="1126525"/>
                  <a:ext cx="3114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6" h="6227" extrusionOk="0">
                      <a:moveTo>
                        <a:pt x="489" y="0"/>
                      </a:moveTo>
                      <a:lnTo>
                        <a:pt x="0" y="4029"/>
                      </a:lnTo>
                      <a:lnTo>
                        <a:pt x="11601" y="6227"/>
                      </a:lnTo>
                      <a:lnTo>
                        <a:pt x="12456" y="1953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470" name="Google Shape;470;p42"/>
                <p:cNvSpPr/>
                <p:nvPr/>
              </p:nvSpPr>
              <p:spPr>
                <a:xfrm>
                  <a:off x="601425" y="851750"/>
                  <a:ext cx="152650" cy="2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6" h="8915" extrusionOk="0">
                      <a:moveTo>
                        <a:pt x="0" y="8060"/>
                      </a:moveTo>
                      <a:lnTo>
                        <a:pt x="5006" y="8915"/>
                      </a:lnTo>
                      <a:lnTo>
                        <a:pt x="6106" y="855"/>
                      </a:lnTo>
                      <a:lnTo>
                        <a:pt x="146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  <p:sp>
              <p:nvSpPr>
                <p:cNvPr id="471" name="Google Shape;471;p42"/>
                <p:cNvSpPr/>
                <p:nvPr/>
              </p:nvSpPr>
              <p:spPr>
                <a:xfrm>
                  <a:off x="735750" y="1663825"/>
                  <a:ext cx="311400" cy="1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6" h="6472" extrusionOk="0">
                      <a:moveTo>
                        <a:pt x="0" y="4640"/>
                      </a:moveTo>
                      <a:lnTo>
                        <a:pt x="977" y="0"/>
                      </a:lnTo>
                      <a:lnTo>
                        <a:pt x="12456" y="2076"/>
                      </a:lnTo>
                      <a:lnTo>
                        <a:pt x="11601" y="6472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</p:sp>
          </p:grpSp>
          <p:grpSp>
            <p:nvGrpSpPr>
              <p:cNvPr id="472" name="Google Shape;472;p42"/>
              <p:cNvGrpSpPr/>
              <p:nvPr/>
            </p:nvGrpSpPr>
            <p:grpSpPr>
              <a:xfrm rot="580030">
                <a:off x="554553" y="802353"/>
                <a:ext cx="863694" cy="1015383"/>
                <a:chOff x="7989515" y="1143810"/>
                <a:chExt cx="1004400" cy="1180800"/>
              </a:xfrm>
            </p:grpSpPr>
            <p:sp>
              <p:nvSpPr>
                <p:cNvPr id="473" name="Google Shape;473;p42"/>
                <p:cNvSpPr/>
                <p:nvPr/>
              </p:nvSpPr>
              <p:spPr>
                <a:xfrm>
                  <a:off x="8934155" y="1575090"/>
                  <a:ext cx="56160" cy="6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7" extrusionOk="0">
                      <a:moveTo>
                        <a:pt x="156" y="83"/>
                      </a:moveTo>
                      <a:lnTo>
                        <a:pt x="156" y="83"/>
                      </a:lnTo>
                      <a:cubicBezTo>
                        <a:pt x="156" y="42"/>
                        <a:pt x="125" y="0"/>
                        <a:pt x="73" y="0"/>
                      </a:cubicBezTo>
                      <a:cubicBezTo>
                        <a:pt x="31" y="0"/>
                        <a:pt x="0" y="42"/>
                        <a:pt x="0" y="83"/>
                      </a:cubicBezTo>
                      <a:cubicBezTo>
                        <a:pt x="0" y="125"/>
                        <a:pt x="31" y="167"/>
                        <a:pt x="73" y="167"/>
                      </a:cubicBezTo>
                      <a:cubicBezTo>
                        <a:pt x="125" y="167"/>
                        <a:pt x="156" y="125"/>
                        <a:pt x="156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5100" rIns="90000" bIns="151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4" name="Google Shape;474;p42"/>
                <p:cNvSpPr/>
                <p:nvPr/>
              </p:nvSpPr>
              <p:spPr>
                <a:xfrm>
                  <a:off x="8675315" y="1575090"/>
                  <a:ext cx="56160" cy="6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7" extrusionOk="0">
                      <a:moveTo>
                        <a:pt x="156" y="83"/>
                      </a:moveTo>
                      <a:lnTo>
                        <a:pt x="156" y="83"/>
                      </a:lnTo>
                      <a:cubicBezTo>
                        <a:pt x="156" y="42"/>
                        <a:pt x="125" y="0"/>
                        <a:pt x="83" y="0"/>
                      </a:cubicBezTo>
                      <a:cubicBezTo>
                        <a:pt x="31" y="0"/>
                        <a:pt x="0" y="42"/>
                        <a:pt x="0" y="83"/>
                      </a:cubicBezTo>
                      <a:cubicBezTo>
                        <a:pt x="0" y="125"/>
                        <a:pt x="31" y="167"/>
                        <a:pt x="83" y="167"/>
                      </a:cubicBezTo>
                      <a:cubicBezTo>
                        <a:pt x="125" y="167"/>
                        <a:pt x="156" y="125"/>
                        <a:pt x="156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5100" rIns="90000" bIns="151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5" name="Google Shape;475;p42"/>
                <p:cNvSpPr/>
                <p:nvPr/>
              </p:nvSpPr>
              <p:spPr>
                <a:xfrm>
                  <a:off x="8191835" y="1575090"/>
                  <a:ext cx="56160" cy="6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67" extrusionOk="0">
                      <a:moveTo>
                        <a:pt x="156" y="83"/>
                      </a:moveTo>
                      <a:lnTo>
                        <a:pt x="156" y="83"/>
                      </a:lnTo>
                      <a:cubicBezTo>
                        <a:pt x="156" y="42"/>
                        <a:pt x="125" y="0"/>
                        <a:pt x="73" y="0"/>
                      </a:cubicBezTo>
                      <a:cubicBezTo>
                        <a:pt x="31" y="0"/>
                        <a:pt x="0" y="42"/>
                        <a:pt x="0" y="83"/>
                      </a:cubicBezTo>
                      <a:cubicBezTo>
                        <a:pt x="0" y="125"/>
                        <a:pt x="31" y="167"/>
                        <a:pt x="73" y="167"/>
                      </a:cubicBezTo>
                      <a:cubicBezTo>
                        <a:pt x="125" y="167"/>
                        <a:pt x="156" y="125"/>
                        <a:pt x="156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5100" rIns="90000" bIns="151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6" name="Google Shape;476;p42"/>
                <p:cNvSpPr/>
                <p:nvPr/>
              </p:nvSpPr>
              <p:spPr>
                <a:xfrm>
                  <a:off x="8045675" y="1575090"/>
                  <a:ext cx="60120" cy="6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67" extrusionOk="0">
                      <a:moveTo>
                        <a:pt x="167" y="83"/>
                      </a:moveTo>
                      <a:lnTo>
                        <a:pt x="167" y="83"/>
                      </a:lnTo>
                      <a:cubicBezTo>
                        <a:pt x="167" y="42"/>
                        <a:pt x="125" y="0"/>
                        <a:pt x="83" y="0"/>
                      </a:cubicBezTo>
                      <a:cubicBezTo>
                        <a:pt x="42" y="0"/>
                        <a:pt x="0" y="42"/>
                        <a:pt x="0" y="83"/>
                      </a:cubicBezTo>
                      <a:cubicBezTo>
                        <a:pt x="0" y="125"/>
                        <a:pt x="42" y="167"/>
                        <a:pt x="83" y="167"/>
                      </a:cubicBezTo>
                      <a:cubicBezTo>
                        <a:pt x="125" y="167"/>
                        <a:pt x="167" y="125"/>
                        <a:pt x="167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5100" rIns="90000" bIns="151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7" name="Google Shape;477;p42"/>
                <p:cNvSpPr/>
                <p:nvPr/>
              </p:nvSpPr>
              <p:spPr>
                <a:xfrm>
                  <a:off x="8045675" y="2024730"/>
                  <a:ext cx="6012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56" extrusionOk="0">
                      <a:moveTo>
                        <a:pt x="167" y="73"/>
                      </a:moveTo>
                      <a:lnTo>
                        <a:pt x="167" y="73"/>
                      </a:lnTo>
                      <a:cubicBezTo>
                        <a:pt x="167" y="31"/>
                        <a:pt x="125" y="0"/>
                        <a:pt x="83" y="0"/>
                      </a:cubicBezTo>
                      <a:cubicBezTo>
                        <a:pt x="42" y="0"/>
                        <a:pt x="0" y="31"/>
                        <a:pt x="0" y="73"/>
                      </a:cubicBezTo>
                      <a:cubicBezTo>
                        <a:pt x="0" y="125"/>
                        <a:pt x="42" y="156"/>
                        <a:pt x="83" y="156"/>
                      </a:cubicBezTo>
                      <a:cubicBezTo>
                        <a:pt x="125" y="156"/>
                        <a:pt x="167" y="125"/>
                        <a:pt x="167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8" name="Google Shape;478;p42"/>
                <p:cNvSpPr/>
                <p:nvPr/>
              </p:nvSpPr>
              <p:spPr>
                <a:xfrm>
                  <a:off x="8191835" y="2024730"/>
                  <a:ext cx="5616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56" extrusionOk="0">
                      <a:moveTo>
                        <a:pt x="156" y="73"/>
                      </a:moveTo>
                      <a:lnTo>
                        <a:pt x="156" y="73"/>
                      </a:lnTo>
                      <a:cubicBezTo>
                        <a:pt x="156" y="31"/>
                        <a:pt x="125" y="0"/>
                        <a:pt x="73" y="0"/>
                      </a:cubicBezTo>
                      <a:cubicBezTo>
                        <a:pt x="31" y="0"/>
                        <a:pt x="0" y="31"/>
                        <a:pt x="0" y="73"/>
                      </a:cubicBezTo>
                      <a:cubicBezTo>
                        <a:pt x="0" y="125"/>
                        <a:pt x="31" y="156"/>
                        <a:pt x="73" y="156"/>
                      </a:cubicBezTo>
                      <a:cubicBezTo>
                        <a:pt x="125" y="156"/>
                        <a:pt x="156" y="125"/>
                        <a:pt x="156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9" name="Google Shape;479;p42"/>
                <p:cNvSpPr/>
                <p:nvPr/>
              </p:nvSpPr>
              <p:spPr>
                <a:xfrm>
                  <a:off x="8678915" y="2024730"/>
                  <a:ext cx="6012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56" extrusionOk="0">
                      <a:moveTo>
                        <a:pt x="167" y="73"/>
                      </a:moveTo>
                      <a:lnTo>
                        <a:pt x="167" y="73"/>
                      </a:lnTo>
                      <a:cubicBezTo>
                        <a:pt x="167" y="31"/>
                        <a:pt x="125" y="0"/>
                        <a:pt x="84" y="0"/>
                      </a:cubicBezTo>
                      <a:cubicBezTo>
                        <a:pt x="42" y="0"/>
                        <a:pt x="0" y="31"/>
                        <a:pt x="0" y="73"/>
                      </a:cubicBezTo>
                      <a:cubicBezTo>
                        <a:pt x="0" y="125"/>
                        <a:pt x="42" y="156"/>
                        <a:pt x="84" y="156"/>
                      </a:cubicBezTo>
                      <a:cubicBezTo>
                        <a:pt x="125" y="156"/>
                        <a:pt x="167" y="125"/>
                        <a:pt x="167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0" name="Google Shape;480;p42"/>
                <p:cNvSpPr/>
                <p:nvPr/>
              </p:nvSpPr>
              <p:spPr>
                <a:xfrm>
                  <a:off x="8934155" y="2024730"/>
                  <a:ext cx="5976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56" extrusionOk="0">
                      <a:moveTo>
                        <a:pt x="166" y="73"/>
                      </a:moveTo>
                      <a:lnTo>
                        <a:pt x="166" y="73"/>
                      </a:lnTo>
                      <a:cubicBezTo>
                        <a:pt x="166" y="31"/>
                        <a:pt x="125" y="0"/>
                        <a:pt x="83" y="0"/>
                      </a:cubicBezTo>
                      <a:cubicBezTo>
                        <a:pt x="41" y="0"/>
                        <a:pt x="0" y="31"/>
                        <a:pt x="0" y="73"/>
                      </a:cubicBezTo>
                      <a:cubicBezTo>
                        <a:pt x="0" y="125"/>
                        <a:pt x="41" y="156"/>
                        <a:pt x="83" y="156"/>
                      </a:cubicBezTo>
                      <a:cubicBezTo>
                        <a:pt x="125" y="156"/>
                        <a:pt x="166" y="125"/>
                        <a:pt x="166" y="7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1" name="Google Shape;481;p42"/>
                <p:cNvSpPr/>
                <p:nvPr/>
              </p:nvSpPr>
              <p:spPr>
                <a:xfrm>
                  <a:off x="8934155" y="1143810"/>
                  <a:ext cx="5976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56" extrusionOk="0">
                      <a:moveTo>
                        <a:pt x="166" y="83"/>
                      </a:moveTo>
                      <a:lnTo>
                        <a:pt x="166" y="83"/>
                      </a:lnTo>
                      <a:cubicBezTo>
                        <a:pt x="166" y="31"/>
                        <a:pt x="125" y="0"/>
                        <a:pt x="83" y="0"/>
                      </a:cubicBezTo>
                      <a:cubicBezTo>
                        <a:pt x="41" y="0"/>
                        <a:pt x="0" y="31"/>
                        <a:pt x="0" y="83"/>
                      </a:cubicBezTo>
                      <a:cubicBezTo>
                        <a:pt x="0" y="125"/>
                        <a:pt x="41" y="156"/>
                        <a:pt x="83" y="156"/>
                      </a:cubicBezTo>
                      <a:cubicBezTo>
                        <a:pt x="125" y="156"/>
                        <a:pt x="166" y="125"/>
                        <a:pt x="166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42"/>
                <p:cNvSpPr/>
                <p:nvPr/>
              </p:nvSpPr>
              <p:spPr>
                <a:xfrm>
                  <a:off x="8042075" y="1143810"/>
                  <a:ext cx="56160" cy="561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" h="156" extrusionOk="0">
                      <a:moveTo>
                        <a:pt x="156" y="83"/>
                      </a:moveTo>
                      <a:lnTo>
                        <a:pt x="156" y="83"/>
                      </a:lnTo>
                      <a:cubicBezTo>
                        <a:pt x="156" y="31"/>
                        <a:pt x="125" y="0"/>
                        <a:pt x="72" y="0"/>
                      </a:cubicBezTo>
                      <a:cubicBezTo>
                        <a:pt x="31" y="0"/>
                        <a:pt x="0" y="31"/>
                        <a:pt x="0" y="83"/>
                      </a:cubicBezTo>
                      <a:cubicBezTo>
                        <a:pt x="0" y="125"/>
                        <a:pt x="31" y="156"/>
                        <a:pt x="72" y="156"/>
                      </a:cubicBezTo>
                      <a:cubicBezTo>
                        <a:pt x="125" y="156"/>
                        <a:pt x="156" y="125"/>
                        <a:pt x="156" y="8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11150" rIns="90000" bIns="1115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42"/>
                <p:cNvSpPr/>
                <p:nvPr/>
              </p:nvSpPr>
              <p:spPr>
                <a:xfrm>
                  <a:off x="7989515" y="1154970"/>
                  <a:ext cx="985680" cy="1169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8" h="3249" extrusionOk="0">
                      <a:moveTo>
                        <a:pt x="2145" y="0"/>
                      </a:moveTo>
                      <a:lnTo>
                        <a:pt x="2145" y="0"/>
                      </a:lnTo>
                      <a:cubicBezTo>
                        <a:pt x="2103" y="0"/>
                        <a:pt x="2072" y="21"/>
                        <a:pt x="2040" y="32"/>
                      </a:cubicBezTo>
                      <a:cubicBezTo>
                        <a:pt x="2009" y="52"/>
                        <a:pt x="1967" y="73"/>
                        <a:pt x="1936" y="73"/>
                      </a:cubicBezTo>
                      <a:cubicBezTo>
                        <a:pt x="1926" y="73"/>
                        <a:pt x="1895" y="63"/>
                        <a:pt x="1874" y="42"/>
                      </a:cubicBezTo>
                      <a:cubicBezTo>
                        <a:pt x="1842" y="21"/>
                        <a:pt x="1802" y="0"/>
                        <a:pt x="1760" y="0"/>
                      </a:cubicBezTo>
                      <a:cubicBezTo>
                        <a:pt x="1729" y="0"/>
                        <a:pt x="1698" y="21"/>
                        <a:pt x="1656" y="42"/>
                      </a:cubicBezTo>
                      <a:cubicBezTo>
                        <a:pt x="1635" y="52"/>
                        <a:pt x="1614" y="73"/>
                        <a:pt x="1593" y="73"/>
                      </a:cubicBezTo>
                      <a:cubicBezTo>
                        <a:pt x="1573" y="73"/>
                        <a:pt x="1541" y="52"/>
                        <a:pt x="1521" y="42"/>
                      </a:cubicBezTo>
                      <a:cubicBezTo>
                        <a:pt x="1489" y="21"/>
                        <a:pt x="1458" y="0"/>
                        <a:pt x="1416" y="0"/>
                      </a:cubicBezTo>
                      <a:cubicBezTo>
                        <a:pt x="1354" y="0"/>
                        <a:pt x="1312" y="32"/>
                        <a:pt x="1281" y="52"/>
                      </a:cubicBezTo>
                      <a:cubicBezTo>
                        <a:pt x="1260" y="73"/>
                        <a:pt x="1239" y="84"/>
                        <a:pt x="1229" y="84"/>
                      </a:cubicBezTo>
                      <a:cubicBezTo>
                        <a:pt x="1187" y="84"/>
                        <a:pt x="1166" y="63"/>
                        <a:pt x="1135" y="42"/>
                      </a:cubicBezTo>
                      <a:cubicBezTo>
                        <a:pt x="1104" y="21"/>
                        <a:pt x="1073" y="0"/>
                        <a:pt x="1031" y="0"/>
                      </a:cubicBez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198" y="302"/>
                        <a:pt x="198" y="302"/>
                        <a:pt x="198" y="302"/>
                      </a:cubicBezTo>
                      <a:cubicBezTo>
                        <a:pt x="0" y="302"/>
                        <a:pt x="0" y="302"/>
                        <a:pt x="0" y="302"/>
                      </a:cubicBezTo>
                      <a:cubicBezTo>
                        <a:pt x="0" y="1042"/>
                        <a:pt x="0" y="1042"/>
                        <a:pt x="0" y="1042"/>
                      </a:cubicBezTo>
                      <a:cubicBezTo>
                        <a:pt x="198" y="1042"/>
                        <a:pt x="198" y="1042"/>
                        <a:pt x="198" y="1042"/>
                      </a:cubicBezTo>
                      <a:cubicBezTo>
                        <a:pt x="198" y="1396"/>
                        <a:pt x="198" y="1396"/>
                        <a:pt x="198" y="1396"/>
                      </a:cubicBezTo>
                      <a:cubicBezTo>
                        <a:pt x="0" y="1396"/>
                        <a:pt x="0" y="1396"/>
                        <a:pt x="0" y="1396"/>
                      </a:cubicBezTo>
                      <a:cubicBezTo>
                        <a:pt x="0" y="2135"/>
                        <a:pt x="0" y="2135"/>
                        <a:pt x="0" y="2135"/>
                      </a:cubicBezTo>
                      <a:cubicBezTo>
                        <a:pt x="198" y="2135"/>
                        <a:pt x="198" y="2135"/>
                        <a:pt x="198" y="2135"/>
                      </a:cubicBezTo>
                      <a:cubicBezTo>
                        <a:pt x="198" y="2531"/>
                        <a:pt x="198" y="2531"/>
                        <a:pt x="198" y="2531"/>
                      </a:cubicBezTo>
                      <a:cubicBezTo>
                        <a:pt x="604" y="2531"/>
                        <a:pt x="604" y="2531"/>
                        <a:pt x="604" y="2531"/>
                      </a:cubicBezTo>
                      <a:cubicBezTo>
                        <a:pt x="604" y="3072"/>
                        <a:pt x="604" y="3072"/>
                        <a:pt x="604" y="3072"/>
                      </a:cubicBezTo>
                      <a:cubicBezTo>
                        <a:pt x="802" y="3072"/>
                        <a:pt x="802" y="3072"/>
                        <a:pt x="802" y="3072"/>
                      </a:cubicBezTo>
                      <a:cubicBezTo>
                        <a:pt x="802" y="3249"/>
                        <a:pt x="802" y="3249"/>
                        <a:pt x="802" y="3249"/>
                      </a:cubicBezTo>
                      <a:cubicBezTo>
                        <a:pt x="1823" y="3249"/>
                        <a:pt x="1823" y="3249"/>
                        <a:pt x="1823" y="3249"/>
                      </a:cubicBezTo>
                      <a:cubicBezTo>
                        <a:pt x="1823" y="3072"/>
                        <a:pt x="1823" y="3072"/>
                        <a:pt x="1823" y="3072"/>
                      </a:cubicBezTo>
                      <a:cubicBezTo>
                        <a:pt x="2020" y="3072"/>
                        <a:pt x="2020" y="3072"/>
                        <a:pt x="2020" y="3072"/>
                      </a:cubicBezTo>
                      <a:cubicBezTo>
                        <a:pt x="2020" y="2531"/>
                        <a:pt x="2020" y="2531"/>
                        <a:pt x="2020" y="2531"/>
                      </a:cubicBezTo>
                      <a:cubicBezTo>
                        <a:pt x="2738" y="2531"/>
                        <a:pt x="2738" y="2531"/>
                        <a:pt x="2738" y="2531"/>
                      </a:cubicBezTo>
                      <a:cubicBezTo>
                        <a:pt x="2738" y="0"/>
                        <a:pt x="2738" y="0"/>
                        <a:pt x="2738" y="0"/>
                      </a:cubicBezTo>
                      <a:lnTo>
                        <a:pt x="2145" y="0"/>
                      </a:lnTo>
                      <a:moveTo>
                        <a:pt x="62" y="365"/>
                      </a:moveTo>
                      <a:lnTo>
                        <a:pt x="62" y="365"/>
                      </a:lnTo>
                      <a:cubicBezTo>
                        <a:pt x="396" y="365"/>
                        <a:pt x="396" y="365"/>
                        <a:pt x="396" y="365"/>
                      </a:cubicBezTo>
                      <a:cubicBezTo>
                        <a:pt x="396" y="979"/>
                        <a:pt x="396" y="979"/>
                        <a:pt x="396" y="979"/>
                      </a:cubicBezTo>
                      <a:cubicBezTo>
                        <a:pt x="62" y="979"/>
                        <a:pt x="62" y="979"/>
                        <a:pt x="62" y="979"/>
                      </a:cubicBezTo>
                      <a:lnTo>
                        <a:pt x="62" y="365"/>
                      </a:lnTo>
                      <a:moveTo>
                        <a:pt x="62" y="1469"/>
                      </a:moveTo>
                      <a:lnTo>
                        <a:pt x="62" y="1469"/>
                      </a:lnTo>
                      <a:cubicBezTo>
                        <a:pt x="396" y="1469"/>
                        <a:pt x="396" y="1469"/>
                        <a:pt x="396" y="1469"/>
                      </a:cubicBezTo>
                      <a:cubicBezTo>
                        <a:pt x="396" y="2072"/>
                        <a:pt x="396" y="2072"/>
                        <a:pt x="396" y="2072"/>
                      </a:cubicBezTo>
                      <a:cubicBezTo>
                        <a:pt x="62" y="2072"/>
                        <a:pt x="62" y="2072"/>
                        <a:pt x="62" y="2072"/>
                      </a:cubicBezTo>
                      <a:lnTo>
                        <a:pt x="62" y="1469"/>
                      </a:lnTo>
                      <a:moveTo>
                        <a:pt x="604" y="2468"/>
                      </a:moveTo>
                      <a:lnTo>
                        <a:pt x="604" y="2468"/>
                      </a:lnTo>
                      <a:cubicBezTo>
                        <a:pt x="260" y="2468"/>
                        <a:pt x="260" y="2468"/>
                        <a:pt x="260" y="2468"/>
                      </a:cubicBezTo>
                      <a:cubicBezTo>
                        <a:pt x="260" y="2135"/>
                        <a:pt x="260" y="2135"/>
                        <a:pt x="260" y="2135"/>
                      </a:cubicBezTo>
                      <a:cubicBezTo>
                        <a:pt x="458" y="2135"/>
                        <a:pt x="458" y="2135"/>
                        <a:pt x="458" y="2135"/>
                      </a:cubicBezTo>
                      <a:cubicBezTo>
                        <a:pt x="458" y="1396"/>
                        <a:pt x="458" y="1396"/>
                        <a:pt x="458" y="1396"/>
                      </a:cubicBezTo>
                      <a:cubicBezTo>
                        <a:pt x="260" y="1396"/>
                        <a:pt x="260" y="1396"/>
                        <a:pt x="260" y="1396"/>
                      </a:cubicBezTo>
                      <a:cubicBezTo>
                        <a:pt x="260" y="1292"/>
                        <a:pt x="260" y="1292"/>
                        <a:pt x="260" y="1292"/>
                      </a:cubicBezTo>
                      <a:cubicBezTo>
                        <a:pt x="604" y="1292"/>
                        <a:pt x="604" y="1292"/>
                        <a:pt x="604" y="1292"/>
                      </a:cubicBezTo>
                      <a:lnTo>
                        <a:pt x="604" y="2468"/>
                      </a:lnTo>
                      <a:moveTo>
                        <a:pt x="1760" y="3187"/>
                      </a:moveTo>
                      <a:lnTo>
                        <a:pt x="1760" y="3187"/>
                      </a:lnTo>
                      <a:cubicBezTo>
                        <a:pt x="864" y="3187"/>
                        <a:pt x="864" y="3187"/>
                        <a:pt x="864" y="3187"/>
                      </a:cubicBezTo>
                      <a:cubicBezTo>
                        <a:pt x="864" y="2885"/>
                        <a:pt x="864" y="2885"/>
                        <a:pt x="864" y="2885"/>
                      </a:cubicBezTo>
                      <a:cubicBezTo>
                        <a:pt x="1760" y="2885"/>
                        <a:pt x="1760" y="2885"/>
                        <a:pt x="1760" y="2885"/>
                      </a:cubicBezTo>
                      <a:lnTo>
                        <a:pt x="1760" y="3187"/>
                      </a:lnTo>
                      <a:moveTo>
                        <a:pt x="1947" y="3010"/>
                      </a:moveTo>
                      <a:lnTo>
                        <a:pt x="1947" y="3010"/>
                      </a:lnTo>
                      <a:cubicBezTo>
                        <a:pt x="1823" y="3010"/>
                        <a:pt x="1823" y="3010"/>
                        <a:pt x="1823" y="3010"/>
                      </a:cubicBezTo>
                      <a:cubicBezTo>
                        <a:pt x="1823" y="2822"/>
                        <a:pt x="1823" y="2822"/>
                        <a:pt x="1823" y="2822"/>
                      </a:cubicBezTo>
                      <a:cubicBezTo>
                        <a:pt x="802" y="2822"/>
                        <a:pt x="802" y="2822"/>
                        <a:pt x="802" y="2822"/>
                      </a:cubicBezTo>
                      <a:cubicBezTo>
                        <a:pt x="802" y="3010"/>
                        <a:pt x="802" y="3010"/>
                        <a:pt x="802" y="3010"/>
                      </a:cubicBezTo>
                      <a:cubicBezTo>
                        <a:pt x="677" y="3010"/>
                        <a:pt x="677" y="3010"/>
                        <a:pt x="677" y="3010"/>
                      </a:cubicBezTo>
                      <a:cubicBezTo>
                        <a:pt x="677" y="2531"/>
                        <a:pt x="677" y="2531"/>
                        <a:pt x="677" y="2531"/>
                      </a:cubicBezTo>
                      <a:cubicBezTo>
                        <a:pt x="1947" y="2531"/>
                        <a:pt x="1947" y="2531"/>
                        <a:pt x="1947" y="2531"/>
                      </a:cubicBezTo>
                      <a:lnTo>
                        <a:pt x="1947" y="3010"/>
                      </a:lnTo>
                      <a:moveTo>
                        <a:pt x="1947" y="2468"/>
                      </a:moveTo>
                      <a:lnTo>
                        <a:pt x="1947" y="2468"/>
                      </a:lnTo>
                      <a:cubicBezTo>
                        <a:pt x="677" y="2468"/>
                        <a:pt x="677" y="2468"/>
                        <a:pt x="677" y="2468"/>
                      </a:cubicBezTo>
                      <a:cubicBezTo>
                        <a:pt x="677" y="1292"/>
                        <a:pt x="677" y="1292"/>
                        <a:pt x="677" y="1292"/>
                      </a:cubicBezTo>
                      <a:cubicBezTo>
                        <a:pt x="802" y="1292"/>
                        <a:pt x="802" y="1292"/>
                        <a:pt x="802" y="1292"/>
                      </a:cubicBezTo>
                      <a:cubicBezTo>
                        <a:pt x="802" y="1479"/>
                        <a:pt x="802" y="1479"/>
                        <a:pt x="802" y="1479"/>
                      </a:cubicBezTo>
                      <a:cubicBezTo>
                        <a:pt x="1823" y="1479"/>
                        <a:pt x="1823" y="1479"/>
                        <a:pt x="1823" y="1479"/>
                      </a:cubicBezTo>
                      <a:cubicBezTo>
                        <a:pt x="1823" y="1292"/>
                        <a:pt x="1823" y="1292"/>
                        <a:pt x="1823" y="1292"/>
                      </a:cubicBezTo>
                      <a:cubicBezTo>
                        <a:pt x="1947" y="1292"/>
                        <a:pt x="1947" y="1292"/>
                        <a:pt x="1947" y="1292"/>
                      </a:cubicBezTo>
                      <a:lnTo>
                        <a:pt x="1947" y="2468"/>
                      </a:lnTo>
                      <a:moveTo>
                        <a:pt x="864" y="1417"/>
                      </a:moveTo>
                      <a:lnTo>
                        <a:pt x="864" y="1417"/>
                      </a:lnTo>
                      <a:cubicBezTo>
                        <a:pt x="864" y="1115"/>
                        <a:pt x="864" y="1115"/>
                        <a:pt x="864" y="1115"/>
                      </a:cubicBezTo>
                      <a:cubicBezTo>
                        <a:pt x="1760" y="1115"/>
                        <a:pt x="1760" y="1115"/>
                        <a:pt x="1760" y="1115"/>
                      </a:cubicBezTo>
                      <a:cubicBezTo>
                        <a:pt x="1760" y="1417"/>
                        <a:pt x="1760" y="1417"/>
                        <a:pt x="1760" y="1417"/>
                      </a:cubicBezTo>
                      <a:lnTo>
                        <a:pt x="864" y="1417"/>
                      </a:lnTo>
                      <a:moveTo>
                        <a:pt x="2665" y="2468"/>
                      </a:moveTo>
                      <a:lnTo>
                        <a:pt x="2665" y="2468"/>
                      </a:lnTo>
                      <a:cubicBezTo>
                        <a:pt x="2020" y="2468"/>
                        <a:pt x="2020" y="2468"/>
                        <a:pt x="2020" y="2468"/>
                      </a:cubicBezTo>
                      <a:cubicBezTo>
                        <a:pt x="2020" y="1292"/>
                        <a:pt x="2020" y="1292"/>
                        <a:pt x="2020" y="1292"/>
                      </a:cubicBezTo>
                      <a:cubicBezTo>
                        <a:pt x="2665" y="1292"/>
                        <a:pt x="2665" y="1292"/>
                        <a:pt x="2665" y="1292"/>
                      </a:cubicBezTo>
                      <a:lnTo>
                        <a:pt x="2665" y="2468"/>
                      </a:lnTo>
                      <a:moveTo>
                        <a:pt x="2665" y="1229"/>
                      </a:moveTo>
                      <a:lnTo>
                        <a:pt x="2665" y="1229"/>
                      </a:lnTo>
                      <a:cubicBezTo>
                        <a:pt x="2020" y="1229"/>
                        <a:pt x="2020" y="1229"/>
                        <a:pt x="2020" y="1229"/>
                      </a:cubicBezTo>
                      <a:cubicBezTo>
                        <a:pt x="1823" y="1229"/>
                        <a:pt x="1823" y="1229"/>
                        <a:pt x="1823" y="1229"/>
                      </a:cubicBezTo>
                      <a:cubicBezTo>
                        <a:pt x="1823" y="1052"/>
                        <a:pt x="1823" y="1052"/>
                        <a:pt x="1823" y="1052"/>
                      </a:cubicBezTo>
                      <a:cubicBezTo>
                        <a:pt x="802" y="1052"/>
                        <a:pt x="802" y="1052"/>
                        <a:pt x="802" y="1052"/>
                      </a:cubicBezTo>
                      <a:cubicBezTo>
                        <a:pt x="802" y="1229"/>
                        <a:pt x="802" y="1229"/>
                        <a:pt x="802" y="1229"/>
                      </a:cubicBezTo>
                      <a:cubicBezTo>
                        <a:pt x="604" y="1229"/>
                        <a:pt x="604" y="1229"/>
                        <a:pt x="604" y="1229"/>
                      </a:cubicBezTo>
                      <a:cubicBezTo>
                        <a:pt x="260" y="1229"/>
                        <a:pt x="260" y="1229"/>
                        <a:pt x="260" y="1229"/>
                      </a:cubicBezTo>
                      <a:cubicBezTo>
                        <a:pt x="260" y="1042"/>
                        <a:pt x="260" y="1042"/>
                        <a:pt x="260" y="1042"/>
                      </a:cubicBezTo>
                      <a:cubicBezTo>
                        <a:pt x="458" y="1042"/>
                        <a:pt x="458" y="1042"/>
                        <a:pt x="458" y="1042"/>
                      </a:cubicBezTo>
                      <a:cubicBezTo>
                        <a:pt x="458" y="302"/>
                        <a:pt x="458" y="302"/>
                        <a:pt x="458" y="302"/>
                      </a:cubicBezTo>
                      <a:cubicBezTo>
                        <a:pt x="260" y="302"/>
                        <a:pt x="260" y="302"/>
                        <a:pt x="260" y="302"/>
                      </a:cubicBezTo>
                      <a:cubicBezTo>
                        <a:pt x="260" y="63"/>
                        <a:pt x="260" y="63"/>
                        <a:pt x="260" y="63"/>
                      </a:cubicBezTo>
                      <a:cubicBezTo>
                        <a:pt x="1031" y="63"/>
                        <a:pt x="1031" y="63"/>
                        <a:pt x="1031" y="63"/>
                      </a:cubicBezTo>
                      <a:cubicBezTo>
                        <a:pt x="1052" y="63"/>
                        <a:pt x="1073" y="73"/>
                        <a:pt x="1093" y="94"/>
                      </a:cubicBezTo>
                      <a:cubicBezTo>
                        <a:pt x="1125" y="125"/>
                        <a:pt x="1166" y="157"/>
                        <a:pt x="1229" y="157"/>
                      </a:cubicBezTo>
                      <a:cubicBezTo>
                        <a:pt x="1260" y="157"/>
                        <a:pt x="1291" y="125"/>
                        <a:pt x="1323" y="104"/>
                      </a:cubicBezTo>
                      <a:cubicBezTo>
                        <a:pt x="1343" y="84"/>
                        <a:pt x="1375" y="63"/>
                        <a:pt x="1416" y="63"/>
                      </a:cubicBezTo>
                      <a:cubicBezTo>
                        <a:pt x="1437" y="63"/>
                        <a:pt x="1458" y="73"/>
                        <a:pt x="1479" y="94"/>
                      </a:cubicBezTo>
                      <a:cubicBezTo>
                        <a:pt x="1510" y="115"/>
                        <a:pt x="1552" y="136"/>
                        <a:pt x="1593" y="136"/>
                      </a:cubicBezTo>
                      <a:cubicBezTo>
                        <a:pt x="1625" y="136"/>
                        <a:pt x="1666" y="115"/>
                        <a:pt x="1698" y="94"/>
                      </a:cubicBezTo>
                      <a:cubicBezTo>
                        <a:pt x="1718" y="84"/>
                        <a:pt x="1750" y="63"/>
                        <a:pt x="1760" y="63"/>
                      </a:cubicBezTo>
                      <a:cubicBezTo>
                        <a:pt x="1781" y="63"/>
                        <a:pt x="1812" y="84"/>
                        <a:pt x="1833" y="94"/>
                      </a:cubicBezTo>
                      <a:cubicBezTo>
                        <a:pt x="1863" y="115"/>
                        <a:pt x="1905" y="136"/>
                        <a:pt x="1936" y="136"/>
                      </a:cubicBezTo>
                      <a:cubicBezTo>
                        <a:pt x="1988" y="136"/>
                        <a:pt x="2030" y="115"/>
                        <a:pt x="2072" y="94"/>
                      </a:cubicBezTo>
                      <a:cubicBezTo>
                        <a:pt x="2092" y="73"/>
                        <a:pt x="2124" y="63"/>
                        <a:pt x="2145" y="63"/>
                      </a:cubicBezTo>
                      <a:cubicBezTo>
                        <a:pt x="2665" y="63"/>
                        <a:pt x="2665" y="63"/>
                        <a:pt x="2665" y="63"/>
                      </a:cubicBezTo>
                      <a:lnTo>
                        <a:pt x="2665" y="1229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 : Input (Step Down Transformers)</a:t>
            </a:r>
            <a:endParaRPr dirty="0"/>
          </a:p>
        </p:txBody>
      </p:sp>
      <p:sp>
        <p:nvSpPr>
          <p:cNvPr id="334" name="Google Shape;334;p37"/>
          <p:cNvSpPr txBox="1">
            <a:spLocks noGrp="1"/>
          </p:cNvSpPr>
          <p:nvPr>
            <p:ph type="subTitle" idx="1"/>
          </p:nvPr>
        </p:nvSpPr>
        <p:spPr>
          <a:xfrm>
            <a:off x="2145959" y="3240076"/>
            <a:ext cx="4697754" cy="21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SzPts val="1100"/>
            </a:pPr>
            <a:r>
              <a:rPr lang="en-US" sz="1800" dirty="0"/>
              <a:t>Purpose of Step-down Transformer</a:t>
            </a:r>
          </a:p>
          <a:p>
            <a:pPr marL="285750" indent="-285750">
              <a:buSzPts val="1100"/>
            </a:pPr>
            <a:r>
              <a:rPr lang="en-US" sz="1800" dirty="0"/>
              <a:t>Reason for Usage</a:t>
            </a: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DC304-F4C9-9F9C-0307-605B1DB5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312114"/>
            <a:ext cx="3012112" cy="2259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5C058E-6E55-AC5D-15D5-52A950CAF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583" y="1336724"/>
            <a:ext cx="3812513" cy="2300216"/>
          </a:xfrm>
          <a:prstGeom prst="rect">
            <a:avLst/>
          </a:prstGeom>
        </p:spPr>
      </p:pic>
      <p:sp>
        <p:nvSpPr>
          <p:cNvPr id="335" name="Google Shape;335;p37"/>
          <p:cNvSpPr/>
          <p:nvPr/>
        </p:nvSpPr>
        <p:spPr>
          <a:xfrm>
            <a:off x="7460651" y="3417918"/>
            <a:ext cx="1993200" cy="1993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36" name="Google Shape;336;p37"/>
          <p:cNvGrpSpPr/>
          <p:nvPr/>
        </p:nvGrpSpPr>
        <p:grpSpPr>
          <a:xfrm rot="442865">
            <a:off x="7938900" y="3787025"/>
            <a:ext cx="1036701" cy="1036701"/>
            <a:chOff x="5422150" y="1655175"/>
            <a:chExt cx="922320" cy="922320"/>
          </a:xfrm>
        </p:grpSpPr>
        <p:sp>
          <p:nvSpPr>
            <p:cNvPr id="337" name="Google Shape;337;p37"/>
            <p:cNvSpPr/>
            <p:nvPr/>
          </p:nvSpPr>
          <p:spPr>
            <a:xfrm>
              <a:off x="5422150" y="1655175"/>
              <a:ext cx="922320" cy="922320"/>
            </a:xfrm>
            <a:custGeom>
              <a:avLst/>
              <a:gdLst/>
              <a:ahLst/>
              <a:cxnLst/>
              <a:rect l="l" t="t" r="r" b="b"/>
              <a:pathLst>
                <a:path w="2562" h="2562" extrusionOk="0">
                  <a:moveTo>
                    <a:pt x="2197" y="0"/>
                  </a:moveTo>
                  <a:lnTo>
                    <a:pt x="2197" y="0"/>
                  </a:lnTo>
                  <a:cubicBezTo>
                    <a:pt x="1281" y="0"/>
                    <a:pt x="1281" y="0"/>
                    <a:pt x="1281" y="0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156" y="0"/>
                    <a:pt x="0" y="167"/>
                    <a:pt x="0" y="364"/>
                  </a:cubicBezTo>
                  <a:cubicBezTo>
                    <a:pt x="0" y="2208"/>
                    <a:pt x="0" y="2208"/>
                    <a:pt x="0" y="2208"/>
                  </a:cubicBezTo>
                  <a:cubicBezTo>
                    <a:pt x="0" y="2406"/>
                    <a:pt x="156" y="2562"/>
                    <a:pt x="354" y="2562"/>
                  </a:cubicBezTo>
                  <a:cubicBezTo>
                    <a:pt x="1281" y="2562"/>
                    <a:pt x="1281" y="2562"/>
                    <a:pt x="1281" y="2562"/>
                  </a:cubicBezTo>
                  <a:cubicBezTo>
                    <a:pt x="2197" y="2562"/>
                    <a:pt x="2197" y="2562"/>
                    <a:pt x="2197" y="2562"/>
                  </a:cubicBezTo>
                  <a:cubicBezTo>
                    <a:pt x="2395" y="2562"/>
                    <a:pt x="2562" y="2406"/>
                    <a:pt x="2562" y="2208"/>
                  </a:cubicBezTo>
                  <a:cubicBezTo>
                    <a:pt x="2562" y="364"/>
                    <a:pt x="2562" y="364"/>
                    <a:pt x="2562" y="364"/>
                  </a:cubicBezTo>
                  <a:cubicBezTo>
                    <a:pt x="2562" y="167"/>
                    <a:pt x="2395" y="0"/>
                    <a:pt x="2197" y="0"/>
                  </a:cubicBezTo>
                  <a:close/>
                </a:path>
              </a:pathLst>
            </a:custGeom>
            <a:solidFill>
              <a:schemeClr val="accent3"/>
            </a:solidFill>
            <a:ln w="1524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8" name="Google Shape;338;p37"/>
            <p:cNvGrpSpPr/>
            <p:nvPr/>
          </p:nvGrpSpPr>
          <p:grpSpPr>
            <a:xfrm>
              <a:off x="5422150" y="1655175"/>
              <a:ext cx="922320" cy="922320"/>
              <a:chOff x="5422150" y="3327375"/>
              <a:chExt cx="922320" cy="922320"/>
            </a:xfrm>
          </p:grpSpPr>
          <p:sp>
            <p:nvSpPr>
              <p:cNvPr id="339" name="Google Shape;339;p37"/>
              <p:cNvSpPr/>
              <p:nvPr/>
            </p:nvSpPr>
            <p:spPr>
              <a:xfrm>
                <a:off x="588331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916" y="0"/>
                    </a:moveTo>
                    <a:lnTo>
                      <a:pt x="916" y="0"/>
                    </a:lnTo>
                    <a:cubicBezTo>
                      <a:pt x="0" y="0"/>
                      <a:pt x="0" y="0"/>
                      <a:pt x="0" y="0"/>
                    </a:cubicBezTo>
                    <a:cubicBezTo>
                      <a:pt x="0" y="2562"/>
                      <a:pt x="0" y="2562"/>
                      <a:pt x="0" y="2562"/>
                    </a:cubicBezTo>
                    <a:cubicBezTo>
                      <a:pt x="916" y="2562"/>
                      <a:pt x="916" y="2562"/>
                      <a:pt x="916" y="2562"/>
                    </a:cubicBezTo>
                    <a:cubicBezTo>
                      <a:pt x="1114" y="2562"/>
                      <a:pt x="1281" y="2396"/>
                      <a:pt x="1281" y="2198"/>
                    </a:cubicBezTo>
                    <a:cubicBezTo>
                      <a:pt x="1281" y="354"/>
                      <a:pt x="1281" y="354"/>
                      <a:pt x="1281" y="354"/>
                    </a:cubicBezTo>
                    <a:cubicBezTo>
                      <a:pt x="1281" y="156"/>
                      <a:pt x="1114" y="0"/>
                      <a:pt x="9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37"/>
              <p:cNvSpPr/>
              <p:nvPr/>
            </p:nvSpPr>
            <p:spPr>
              <a:xfrm>
                <a:off x="5422150" y="3327375"/>
                <a:ext cx="461160" cy="922320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2562" extrusionOk="0">
                    <a:moveTo>
                      <a:pt x="354" y="0"/>
                    </a:moveTo>
                    <a:lnTo>
                      <a:pt x="354" y="0"/>
                    </a:lnTo>
                    <a:cubicBezTo>
                      <a:pt x="156" y="0"/>
                      <a:pt x="0" y="156"/>
                      <a:pt x="0" y="354"/>
                    </a:cubicBezTo>
                    <a:cubicBezTo>
                      <a:pt x="0" y="2198"/>
                      <a:pt x="0" y="2198"/>
                      <a:pt x="0" y="2198"/>
                    </a:cubicBezTo>
                    <a:cubicBezTo>
                      <a:pt x="0" y="2396"/>
                      <a:pt x="156" y="2562"/>
                      <a:pt x="354" y="2562"/>
                    </a:cubicBezTo>
                    <a:cubicBezTo>
                      <a:pt x="1281" y="2562"/>
                      <a:pt x="1281" y="2562"/>
                      <a:pt x="1281" y="2562"/>
                    </a:cubicBezTo>
                    <a:cubicBezTo>
                      <a:pt x="1281" y="0"/>
                      <a:pt x="1281" y="0"/>
                      <a:pt x="1281" y="0"/>
                    </a:cubicBez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37"/>
              <p:cNvSpPr/>
              <p:nvPr/>
            </p:nvSpPr>
            <p:spPr>
              <a:xfrm>
                <a:off x="5478310" y="3383535"/>
                <a:ext cx="806040" cy="806400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240" extrusionOk="0">
                    <a:moveTo>
                      <a:pt x="2041" y="2240"/>
                    </a:moveTo>
                    <a:lnTo>
                      <a:pt x="2041" y="2240"/>
                    </a:lnTo>
                    <a:cubicBezTo>
                      <a:pt x="198" y="2240"/>
                      <a:pt x="198" y="2240"/>
                      <a:pt x="198" y="2240"/>
                    </a:cubicBezTo>
                    <a:cubicBezTo>
                      <a:pt x="94" y="2240"/>
                      <a:pt x="0" y="2156"/>
                      <a:pt x="0" y="2042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0" y="94"/>
                      <a:pt x="94" y="0"/>
                      <a:pt x="198" y="0"/>
                    </a:cubicBezTo>
                    <a:cubicBezTo>
                      <a:pt x="2041" y="0"/>
                      <a:pt x="2041" y="0"/>
                      <a:pt x="2041" y="0"/>
                    </a:cubicBezTo>
                    <a:cubicBezTo>
                      <a:pt x="2156" y="0"/>
                      <a:pt x="2239" y="94"/>
                      <a:pt x="2239" y="198"/>
                    </a:cubicBezTo>
                    <a:cubicBezTo>
                      <a:pt x="2239" y="2042"/>
                      <a:pt x="2239" y="2042"/>
                      <a:pt x="2239" y="2042"/>
                    </a:cubicBezTo>
                    <a:cubicBezTo>
                      <a:pt x="2239" y="2156"/>
                      <a:pt x="2156" y="2240"/>
                      <a:pt x="2041" y="2240"/>
                    </a:cubicBezTo>
                    <a:moveTo>
                      <a:pt x="198" y="42"/>
                    </a:moveTo>
                    <a:lnTo>
                      <a:pt x="198" y="42"/>
                    </a:lnTo>
                    <a:cubicBezTo>
                      <a:pt x="114" y="42"/>
                      <a:pt x="41" y="115"/>
                      <a:pt x="41" y="198"/>
                    </a:cubicBezTo>
                    <a:cubicBezTo>
                      <a:pt x="41" y="2042"/>
                      <a:pt x="41" y="2042"/>
                      <a:pt x="41" y="2042"/>
                    </a:cubicBezTo>
                    <a:cubicBezTo>
                      <a:pt x="41" y="2135"/>
                      <a:pt x="114" y="2208"/>
                      <a:pt x="198" y="2208"/>
                    </a:cubicBezTo>
                    <a:cubicBezTo>
                      <a:pt x="2041" y="2208"/>
                      <a:pt x="2041" y="2208"/>
                      <a:pt x="2041" y="2208"/>
                    </a:cubicBezTo>
                    <a:cubicBezTo>
                      <a:pt x="2135" y="2208"/>
                      <a:pt x="2208" y="2135"/>
                      <a:pt x="2208" y="2042"/>
                    </a:cubicBezTo>
                    <a:cubicBezTo>
                      <a:pt x="2208" y="198"/>
                      <a:pt x="2208" y="198"/>
                      <a:pt x="2208" y="198"/>
                    </a:cubicBezTo>
                    <a:cubicBezTo>
                      <a:pt x="2208" y="115"/>
                      <a:pt x="2135" y="42"/>
                      <a:pt x="2041" y="42"/>
                    </a:cubicBezTo>
                    <a:lnTo>
                      <a:pt x="198" y="4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37"/>
              <p:cNvSpPr/>
              <p:nvPr/>
            </p:nvSpPr>
            <p:spPr>
              <a:xfrm>
                <a:off x="5526910" y="3428535"/>
                <a:ext cx="708840" cy="517320"/>
              </a:xfrm>
              <a:custGeom>
                <a:avLst/>
                <a:gdLst/>
                <a:ahLst/>
                <a:cxnLst/>
                <a:rect l="l" t="t" r="r" b="b"/>
                <a:pathLst>
                  <a:path w="1969" h="1437" extrusionOk="0">
                    <a:moveTo>
                      <a:pt x="0" y="1437"/>
                    </a:moveTo>
                    <a:lnTo>
                      <a:pt x="0" y="1437"/>
                    </a:lnTo>
                    <a:cubicBezTo>
                      <a:pt x="0" y="115"/>
                      <a:pt x="0" y="115"/>
                      <a:pt x="0" y="115"/>
                    </a:cubicBezTo>
                    <a:cubicBezTo>
                      <a:pt x="0" y="52"/>
                      <a:pt x="52" y="0"/>
                      <a:pt x="115" y="0"/>
                    </a:cubicBezTo>
                    <a:cubicBezTo>
                      <a:pt x="1865" y="0"/>
                      <a:pt x="1865" y="0"/>
                      <a:pt x="1865" y="0"/>
                    </a:cubicBezTo>
                    <a:cubicBezTo>
                      <a:pt x="1917" y="0"/>
                      <a:pt x="1969" y="52"/>
                      <a:pt x="1969" y="115"/>
                    </a:cubicBezTo>
                    <a:cubicBezTo>
                      <a:pt x="1969" y="1437"/>
                      <a:pt x="1969" y="1437"/>
                      <a:pt x="1969" y="1437"/>
                    </a:cubicBez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37"/>
              <p:cNvSpPr/>
              <p:nvPr/>
            </p:nvSpPr>
            <p:spPr>
              <a:xfrm>
                <a:off x="5834350" y="3788535"/>
                <a:ext cx="9396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261" h="292" extrusionOk="0">
                    <a:moveTo>
                      <a:pt x="177" y="229"/>
                    </a:moveTo>
                    <a:lnTo>
                      <a:pt x="84" y="229"/>
                    </a:lnTo>
                    <a:lnTo>
                      <a:pt x="63" y="292"/>
                    </a:lnTo>
                    <a:lnTo>
                      <a:pt x="0" y="292"/>
                    </a:lnTo>
                    <a:lnTo>
                      <a:pt x="105" y="0"/>
                    </a:lnTo>
                    <a:lnTo>
                      <a:pt x="167" y="0"/>
                    </a:lnTo>
                    <a:lnTo>
                      <a:pt x="261" y="292"/>
                    </a:lnTo>
                    <a:lnTo>
                      <a:pt x="198" y="292"/>
                    </a:lnTo>
                    <a:lnTo>
                      <a:pt x="177" y="229"/>
                    </a:lnTo>
                    <a:moveTo>
                      <a:pt x="105" y="187"/>
                    </a:moveTo>
                    <a:lnTo>
                      <a:pt x="167" y="187"/>
                    </a:lnTo>
                    <a:lnTo>
                      <a:pt x="136" y="83"/>
                    </a:lnTo>
                    <a:lnTo>
                      <a:pt x="136" y="83"/>
                    </a:lnTo>
                    <a:lnTo>
                      <a:pt x="105" y="1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37"/>
              <p:cNvSpPr/>
              <p:nvPr/>
            </p:nvSpPr>
            <p:spPr>
              <a:xfrm>
                <a:off x="5562910" y="3544815"/>
                <a:ext cx="639000" cy="105120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292" extrusionOk="0">
                    <a:moveTo>
                      <a:pt x="15" y="292"/>
                    </a:moveTo>
                    <a:lnTo>
                      <a:pt x="15" y="292"/>
                    </a:lnTo>
                    <a:lnTo>
                      <a:pt x="4" y="292"/>
                    </a:lnTo>
                    <a:cubicBezTo>
                      <a:pt x="-6" y="281"/>
                      <a:pt x="4" y="271"/>
                      <a:pt x="4" y="260"/>
                    </a:cubicBezTo>
                    <a:cubicBezTo>
                      <a:pt x="286" y="94"/>
                      <a:pt x="609" y="0"/>
                      <a:pt x="931" y="0"/>
                    </a:cubicBezTo>
                    <a:cubicBezTo>
                      <a:pt x="1223" y="0"/>
                      <a:pt x="1515" y="73"/>
                      <a:pt x="1765" y="208"/>
                    </a:cubicBezTo>
                    <a:cubicBezTo>
                      <a:pt x="1775" y="208"/>
                      <a:pt x="1775" y="219"/>
                      <a:pt x="1775" y="229"/>
                    </a:cubicBezTo>
                    <a:cubicBezTo>
                      <a:pt x="1765" y="239"/>
                      <a:pt x="1754" y="239"/>
                      <a:pt x="1754" y="239"/>
                    </a:cubicBezTo>
                    <a:cubicBezTo>
                      <a:pt x="1504" y="104"/>
                      <a:pt x="1223" y="42"/>
                      <a:pt x="931" y="42"/>
                    </a:cubicBezTo>
                    <a:cubicBezTo>
                      <a:pt x="619" y="42"/>
                      <a:pt x="296" y="125"/>
                      <a:pt x="25" y="292"/>
                    </a:cubicBezTo>
                    <a:lnTo>
                      <a:pt x="15" y="29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37"/>
              <p:cNvSpPr/>
              <p:nvPr/>
            </p:nvSpPr>
            <p:spPr>
              <a:xfrm>
                <a:off x="5587030" y="3507375"/>
                <a:ext cx="37440" cy="5616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56" extrusionOk="0">
                    <a:moveTo>
                      <a:pt x="104" y="104"/>
                    </a:moveTo>
                    <a:lnTo>
                      <a:pt x="104" y="104"/>
                    </a:lnTo>
                    <a:cubicBezTo>
                      <a:pt x="104" y="114"/>
                      <a:pt x="94" y="135"/>
                      <a:pt x="94" y="146"/>
                    </a:cubicBezTo>
                    <a:cubicBezTo>
                      <a:pt x="83" y="156"/>
                      <a:pt x="73" y="156"/>
                      <a:pt x="52" y="156"/>
                    </a:cubicBezTo>
                    <a:cubicBezTo>
                      <a:pt x="42" y="156"/>
                      <a:pt x="21" y="156"/>
                      <a:pt x="21" y="146"/>
                    </a:cubicBezTo>
                    <a:cubicBezTo>
                      <a:pt x="10" y="135"/>
                      <a:pt x="0" y="114"/>
                      <a:pt x="0" y="10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31"/>
                      <a:pt x="10" y="21"/>
                      <a:pt x="21" y="10"/>
                    </a:cubicBezTo>
                    <a:cubicBezTo>
                      <a:pt x="21" y="0"/>
                      <a:pt x="42" y="0"/>
                      <a:pt x="52" y="0"/>
                    </a:cubicBezTo>
                    <a:cubicBezTo>
                      <a:pt x="62" y="0"/>
                      <a:pt x="83" y="0"/>
                      <a:pt x="94" y="10"/>
                    </a:cubicBezTo>
                    <a:cubicBezTo>
                      <a:pt x="94" y="21"/>
                      <a:pt x="104" y="31"/>
                      <a:pt x="104" y="52"/>
                    </a:cubicBezTo>
                    <a:lnTo>
                      <a:pt x="104" y="104"/>
                    </a:lnTo>
                    <a:moveTo>
                      <a:pt x="83" y="52"/>
                    </a:moveTo>
                    <a:lnTo>
                      <a:pt x="83" y="52"/>
                    </a:lnTo>
                    <a:cubicBezTo>
                      <a:pt x="83" y="41"/>
                      <a:pt x="83" y="31"/>
                      <a:pt x="73" y="21"/>
                    </a:cubicBezTo>
                    <a:cubicBezTo>
                      <a:pt x="73" y="10"/>
                      <a:pt x="62" y="10"/>
                      <a:pt x="52" y="10"/>
                    </a:cubicBezTo>
                    <a:cubicBezTo>
                      <a:pt x="42" y="10"/>
                      <a:pt x="31" y="10"/>
                      <a:pt x="31" y="21"/>
                    </a:cubicBezTo>
                    <a:cubicBezTo>
                      <a:pt x="31" y="31"/>
                      <a:pt x="21" y="41"/>
                      <a:pt x="21" y="52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4"/>
                      <a:pt x="31" y="125"/>
                      <a:pt x="31" y="135"/>
                    </a:cubicBezTo>
                    <a:cubicBezTo>
                      <a:pt x="31" y="135"/>
                      <a:pt x="42" y="135"/>
                      <a:pt x="52" y="135"/>
                    </a:cubicBezTo>
                    <a:cubicBezTo>
                      <a:pt x="62" y="135"/>
                      <a:pt x="73" y="135"/>
                      <a:pt x="73" y="135"/>
                    </a:cubicBezTo>
                    <a:cubicBezTo>
                      <a:pt x="83" y="125"/>
                      <a:pt x="83" y="114"/>
                      <a:pt x="83" y="104"/>
                    </a:cubicBezTo>
                    <a:lnTo>
                      <a:pt x="83" y="52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1150" rIns="90000" bIns="1115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37"/>
              <p:cNvSpPr/>
              <p:nvPr/>
            </p:nvSpPr>
            <p:spPr>
              <a:xfrm>
                <a:off x="5714470" y="347353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167"/>
                    </a:moveTo>
                    <a:lnTo>
                      <a:pt x="104" y="167"/>
                    </a:ln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46"/>
                      <a:pt x="0" y="146"/>
                      <a:pt x="0" y="146"/>
                    </a:cubicBezTo>
                    <a:cubicBezTo>
                      <a:pt x="52" y="83"/>
                      <a:pt x="52" y="83"/>
                      <a:pt x="52" y="83"/>
                    </a:cubicBezTo>
                    <a:cubicBezTo>
                      <a:pt x="63" y="73"/>
                      <a:pt x="73" y="73"/>
                      <a:pt x="73" y="62"/>
                    </a:cubicBezTo>
                    <a:cubicBezTo>
                      <a:pt x="73" y="52"/>
                      <a:pt x="73" y="52"/>
                      <a:pt x="73" y="42"/>
                    </a:cubicBezTo>
                    <a:cubicBezTo>
                      <a:pt x="7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31"/>
                    </a:cubicBezTo>
                    <a:cubicBezTo>
                      <a:pt x="31" y="31"/>
                      <a:pt x="21" y="42"/>
                      <a:pt x="21" y="52"/>
                    </a:cubicBezTo>
                    <a:cubicBezTo>
                      <a:pt x="0" y="52"/>
                      <a:pt x="0" y="52"/>
                      <a:pt x="0" y="52"/>
                    </a:cubicBezTo>
                    <a:lnTo>
                      <a:pt x="0" y="52"/>
                    </a:lnTo>
                    <a:cubicBezTo>
                      <a:pt x="0" y="31"/>
                      <a:pt x="10" y="21"/>
                      <a:pt x="21" y="10"/>
                    </a:cubicBezTo>
                    <a:cubicBezTo>
                      <a:pt x="21" y="10"/>
                      <a:pt x="42" y="0"/>
                      <a:pt x="52" y="0"/>
                    </a:cubicBezTo>
                    <a:cubicBezTo>
                      <a:pt x="63" y="0"/>
                      <a:pt x="73" y="10"/>
                      <a:pt x="83" y="10"/>
                    </a:cubicBezTo>
                    <a:cubicBezTo>
                      <a:pt x="94" y="21"/>
                      <a:pt x="94" y="31"/>
                      <a:pt x="94" y="42"/>
                    </a:cubicBezTo>
                    <a:cubicBezTo>
                      <a:pt x="94" y="52"/>
                      <a:pt x="94" y="62"/>
                      <a:pt x="94" y="73"/>
                    </a:cubicBezTo>
                    <a:cubicBezTo>
                      <a:pt x="83" y="73"/>
                      <a:pt x="83" y="83"/>
                      <a:pt x="73" y="94"/>
                    </a:cubicBezTo>
                    <a:cubicBezTo>
                      <a:pt x="31" y="146"/>
                      <a:pt x="31" y="146"/>
                      <a:pt x="31" y="146"/>
                    </a:cubicBezTo>
                    <a:lnTo>
                      <a:pt x="31" y="146"/>
                    </a:lnTo>
                    <a:cubicBezTo>
                      <a:pt x="104" y="146"/>
                      <a:pt x="104" y="146"/>
                      <a:pt x="104" y="146"/>
                    </a:cubicBezTo>
                    <a:lnTo>
                      <a:pt x="104" y="16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37"/>
              <p:cNvSpPr/>
              <p:nvPr/>
            </p:nvSpPr>
            <p:spPr>
              <a:xfrm>
                <a:off x="6010750" y="346597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52" y="0"/>
                    </a:moveTo>
                    <a:lnTo>
                      <a:pt x="52" y="0"/>
                    </a:lnTo>
                    <a:cubicBezTo>
                      <a:pt x="62" y="0"/>
                      <a:pt x="73" y="0"/>
                      <a:pt x="73" y="11"/>
                    </a:cubicBezTo>
                    <a:cubicBezTo>
                      <a:pt x="83" y="11"/>
                      <a:pt x="83" y="11"/>
                      <a:pt x="94" y="11"/>
                    </a:cubicBezTo>
                    <a:cubicBezTo>
                      <a:pt x="83" y="31"/>
                      <a:pt x="83" y="31"/>
                      <a:pt x="83" y="31"/>
                    </a:cubicBezTo>
                    <a:cubicBezTo>
                      <a:pt x="83" y="21"/>
                      <a:pt x="73" y="21"/>
                      <a:pt x="73" y="21"/>
                    </a:cubicBezTo>
                    <a:cubicBezTo>
                      <a:pt x="73" y="21"/>
                      <a:pt x="62" y="21"/>
                      <a:pt x="52" y="21"/>
                    </a:cubicBezTo>
                    <a:cubicBezTo>
                      <a:pt x="52" y="21"/>
                      <a:pt x="42" y="21"/>
                      <a:pt x="31" y="31"/>
                    </a:cubicBezTo>
                    <a:cubicBezTo>
                      <a:pt x="31" y="42"/>
                      <a:pt x="21" y="52"/>
                      <a:pt x="21" y="63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31" y="73"/>
                      <a:pt x="31" y="73"/>
                      <a:pt x="42" y="63"/>
                    </a:cubicBezTo>
                    <a:cubicBezTo>
                      <a:pt x="42" y="63"/>
                      <a:pt x="52" y="63"/>
                      <a:pt x="62" y="63"/>
                    </a:cubicBezTo>
                    <a:cubicBezTo>
                      <a:pt x="73" y="63"/>
                      <a:pt x="83" y="73"/>
                      <a:pt x="94" y="73"/>
                    </a:cubicBezTo>
                    <a:cubicBezTo>
                      <a:pt x="94" y="83"/>
                      <a:pt x="104" y="94"/>
                      <a:pt x="104" y="115"/>
                    </a:cubicBezTo>
                    <a:cubicBezTo>
                      <a:pt x="104" y="125"/>
                      <a:pt x="9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46"/>
                    </a:cubicBezTo>
                    <a:cubicBezTo>
                      <a:pt x="10" y="136"/>
                      <a:pt x="0" y="125"/>
                      <a:pt x="0" y="104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0" y="52"/>
                      <a:pt x="10" y="31"/>
                      <a:pt x="21" y="21"/>
                    </a:cubicBezTo>
                    <a:cubicBezTo>
                      <a:pt x="31" y="11"/>
                      <a:pt x="42" y="0"/>
                      <a:pt x="52" y="0"/>
                    </a:cubicBezTo>
                    <a:moveTo>
                      <a:pt x="52" y="83"/>
                    </a:moveTo>
                    <a:lnTo>
                      <a:pt x="52" y="83"/>
                    </a:lnTo>
                    <a:cubicBezTo>
                      <a:pt x="42" y="83"/>
                      <a:pt x="42" y="83"/>
                      <a:pt x="31" y="83"/>
                    </a:cubicBezTo>
                    <a:cubicBezTo>
                      <a:pt x="31" y="83"/>
                      <a:pt x="31" y="94"/>
                      <a:pt x="21" y="94"/>
                    </a:cubicBezTo>
                    <a:cubicBezTo>
                      <a:pt x="21" y="104"/>
                      <a:pt x="21" y="104"/>
                      <a:pt x="21" y="104"/>
                    </a:cubicBezTo>
                    <a:cubicBezTo>
                      <a:pt x="21" y="115"/>
                      <a:pt x="31" y="125"/>
                      <a:pt x="31" y="136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2" y="146"/>
                      <a:pt x="73" y="146"/>
                      <a:pt x="73" y="136"/>
                    </a:cubicBezTo>
                    <a:cubicBezTo>
                      <a:pt x="83" y="136"/>
                      <a:pt x="83" y="125"/>
                      <a:pt x="83" y="115"/>
                    </a:cubicBezTo>
                    <a:cubicBezTo>
                      <a:pt x="83" y="104"/>
                      <a:pt x="83" y="94"/>
                      <a:pt x="73" y="83"/>
                    </a:cubicBezTo>
                    <a:cubicBezTo>
                      <a:pt x="73" y="83"/>
                      <a:pt x="62" y="83"/>
                      <a:pt x="52" y="8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37"/>
              <p:cNvSpPr/>
              <p:nvPr/>
            </p:nvSpPr>
            <p:spPr>
              <a:xfrm>
                <a:off x="6138190" y="3492255"/>
                <a:ext cx="374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04" h="167" extrusionOk="0">
                    <a:moveTo>
                      <a:pt x="104" y="42"/>
                    </a:moveTo>
                    <a:lnTo>
                      <a:pt x="104" y="42"/>
                    </a:lnTo>
                    <a:cubicBezTo>
                      <a:pt x="104" y="52"/>
                      <a:pt x="94" y="63"/>
                      <a:pt x="94" y="63"/>
                    </a:cubicBezTo>
                    <a:cubicBezTo>
                      <a:pt x="94" y="73"/>
                      <a:pt x="83" y="73"/>
                      <a:pt x="73" y="83"/>
                    </a:cubicBezTo>
                    <a:cubicBezTo>
                      <a:pt x="83" y="83"/>
                      <a:pt x="94" y="83"/>
                      <a:pt x="94" y="94"/>
                    </a:cubicBezTo>
                    <a:cubicBezTo>
                      <a:pt x="104" y="104"/>
                      <a:pt x="104" y="104"/>
                      <a:pt x="104" y="115"/>
                    </a:cubicBezTo>
                    <a:cubicBezTo>
                      <a:pt x="104" y="135"/>
                      <a:pt x="104" y="146"/>
                      <a:pt x="94" y="156"/>
                    </a:cubicBezTo>
                    <a:cubicBezTo>
                      <a:pt x="83" y="156"/>
                      <a:pt x="73" y="167"/>
                      <a:pt x="52" y="167"/>
                    </a:cubicBezTo>
                    <a:cubicBezTo>
                      <a:pt x="42" y="167"/>
                      <a:pt x="31" y="156"/>
                      <a:pt x="21" y="156"/>
                    </a:cubicBezTo>
                    <a:cubicBezTo>
                      <a:pt x="11" y="146"/>
                      <a:pt x="0" y="135"/>
                      <a:pt x="0" y="115"/>
                    </a:cubicBezTo>
                    <a:cubicBezTo>
                      <a:pt x="0" y="104"/>
                      <a:pt x="0" y="104"/>
                      <a:pt x="11" y="94"/>
                    </a:cubicBezTo>
                    <a:cubicBezTo>
                      <a:pt x="21" y="83"/>
                      <a:pt x="21" y="83"/>
                      <a:pt x="31" y="83"/>
                    </a:cubicBezTo>
                    <a:cubicBezTo>
                      <a:pt x="21" y="73"/>
                      <a:pt x="21" y="73"/>
                      <a:pt x="11" y="63"/>
                    </a:cubicBezTo>
                    <a:cubicBezTo>
                      <a:pt x="11" y="63"/>
                      <a:pt x="11" y="52"/>
                      <a:pt x="11" y="42"/>
                    </a:cubicBezTo>
                    <a:cubicBezTo>
                      <a:pt x="11" y="31"/>
                      <a:pt x="11" y="21"/>
                      <a:pt x="21" y="10"/>
                    </a:cubicBezTo>
                    <a:cubicBezTo>
                      <a:pt x="31" y="0"/>
                      <a:pt x="42" y="0"/>
                      <a:pt x="52" y="0"/>
                    </a:cubicBezTo>
                    <a:cubicBezTo>
                      <a:pt x="63" y="0"/>
                      <a:pt x="83" y="0"/>
                      <a:pt x="83" y="10"/>
                    </a:cubicBezTo>
                    <a:cubicBezTo>
                      <a:pt x="94" y="21"/>
                      <a:pt x="104" y="31"/>
                      <a:pt x="104" y="42"/>
                    </a:cubicBezTo>
                    <a:moveTo>
                      <a:pt x="83" y="115"/>
                    </a:moveTo>
                    <a:lnTo>
                      <a:pt x="83" y="115"/>
                    </a:lnTo>
                    <a:cubicBezTo>
                      <a:pt x="83" y="104"/>
                      <a:pt x="83" y="104"/>
                      <a:pt x="73" y="94"/>
                    </a:cubicBezTo>
                    <a:cubicBezTo>
                      <a:pt x="73" y="94"/>
                      <a:pt x="63" y="83"/>
                      <a:pt x="52" y="83"/>
                    </a:cubicBezTo>
                    <a:cubicBezTo>
                      <a:pt x="42" y="83"/>
                      <a:pt x="42" y="94"/>
                      <a:pt x="31" y="94"/>
                    </a:cubicBezTo>
                    <a:cubicBezTo>
                      <a:pt x="31" y="104"/>
                      <a:pt x="21" y="104"/>
                      <a:pt x="21" y="115"/>
                    </a:cubicBezTo>
                    <a:cubicBezTo>
                      <a:pt x="21" y="125"/>
                      <a:pt x="31" y="135"/>
                      <a:pt x="31" y="135"/>
                    </a:cubicBezTo>
                    <a:cubicBezTo>
                      <a:pt x="42" y="146"/>
                      <a:pt x="42" y="146"/>
                      <a:pt x="52" y="146"/>
                    </a:cubicBezTo>
                    <a:cubicBezTo>
                      <a:pt x="63" y="146"/>
                      <a:pt x="73" y="146"/>
                      <a:pt x="73" y="135"/>
                    </a:cubicBezTo>
                    <a:cubicBezTo>
                      <a:pt x="83" y="135"/>
                      <a:pt x="83" y="125"/>
                      <a:pt x="83" y="115"/>
                    </a:cubicBezTo>
                    <a:moveTo>
                      <a:pt x="83" y="42"/>
                    </a:moveTo>
                    <a:lnTo>
                      <a:pt x="83" y="42"/>
                    </a:lnTo>
                    <a:cubicBezTo>
                      <a:pt x="83" y="31"/>
                      <a:pt x="73" y="31"/>
                      <a:pt x="73" y="21"/>
                    </a:cubicBezTo>
                    <a:cubicBezTo>
                      <a:pt x="63" y="21"/>
                      <a:pt x="63" y="21"/>
                      <a:pt x="52" y="21"/>
                    </a:cubicBezTo>
                    <a:cubicBezTo>
                      <a:pt x="42" y="21"/>
                      <a:pt x="42" y="21"/>
                      <a:pt x="31" y="21"/>
                    </a:cubicBezTo>
                    <a:cubicBezTo>
                      <a:pt x="31" y="31"/>
                      <a:pt x="31" y="31"/>
                      <a:pt x="31" y="42"/>
                    </a:cubicBezTo>
                    <a:cubicBezTo>
                      <a:pt x="31" y="52"/>
                      <a:pt x="31" y="63"/>
                      <a:pt x="31" y="63"/>
                    </a:cubicBezTo>
                    <a:cubicBezTo>
                      <a:pt x="42" y="73"/>
                      <a:pt x="42" y="73"/>
                      <a:pt x="52" y="73"/>
                    </a:cubicBezTo>
                    <a:cubicBezTo>
                      <a:pt x="63" y="73"/>
                      <a:pt x="63" y="73"/>
                      <a:pt x="73" y="63"/>
                    </a:cubicBezTo>
                    <a:cubicBezTo>
                      <a:pt x="73" y="63"/>
                      <a:pt x="83" y="52"/>
                      <a:pt x="83" y="4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37"/>
              <p:cNvSpPr/>
              <p:nvPr/>
            </p:nvSpPr>
            <p:spPr>
              <a:xfrm>
                <a:off x="5857030" y="3458415"/>
                <a:ext cx="41040" cy="6012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167" extrusionOk="0">
                    <a:moveTo>
                      <a:pt x="94" y="104"/>
                    </a:moveTo>
                    <a:lnTo>
                      <a:pt x="114" y="104"/>
                    </a:lnTo>
                    <a:lnTo>
                      <a:pt x="114" y="125"/>
                    </a:lnTo>
                    <a:lnTo>
                      <a:pt x="94" y="125"/>
                    </a:lnTo>
                    <a:lnTo>
                      <a:pt x="94" y="167"/>
                    </a:lnTo>
                    <a:lnTo>
                      <a:pt x="73" y="167"/>
                    </a:lnTo>
                    <a:lnTo>
                      <a:pt x="73" y="125"/>
                    </a:lnTo>
                    <a:lnTo>
                      <a:pt x="0" y="125"/>
                    </a:lnTo>
                    <a:lnTo>
                      <a:pt x="0" y="115"/>
                    </a:lnTo>
                    <a:lnTo>
                      <a:pt x="73" y="0"/>
                    </a:lnTo>
                    <a:lnTo>
                      <a:pt x="94" y="0"/>
                    </a:lnTo>
                    <a:lnTo>
                      <a:pt x="94" y="104"/>
                    </a:lnTo>
                    <a:moveTo>
                      <a:pt x="21" y="104"/>
                    </a:moveTo>
                    <a:lnTo>
                      <a:pt x="73" y="104"/>
                    </a:lnTo>
                    <a:lnTo>
                      <a:pt x="73" y="32"/>
                    </a:lnTo>
                    <a:lnTo>
                      <a:pt x="73" y="32"/>
                    </a:lnTo>
                    <a:lnTo>
                      <a:pt x="62" y="42"/>
                    </a:lnTo>
                    <a:lnTo>
                      <a:pt x="21" y="10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5100" rIns="90000" bIns="151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37"/>
              <p:cNvSpPr/>
              <p:nvPr/>
            </p:nvSpPr>
            <p:spPr>
              <a:xfrm>
                <a:off x="5580910" y="3648495"/>
                <a:ext cx="208440" cy="29736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826" extrusionOk="0">
                    <a:moveTo>
                      <a:pt x="579" y="826"/>
                    </a:moveTo>
                    <a:lnTo>
                      <a:pt x="579" y="826"/>
                    </a:lnTo>
                    <a:cubicBezTo>
                      <a:pt x="59" y="14"/>
                      <a:pt x="59" y="14"/>
                      <a:pt x="59" y="14"/>
                    </a:cubicBezTo>
                    <a:cubicBezTo>
                      <a:pt x="48" y="4"/>
                      <a:pt x="27" y="-7"/>
                      <a:pt x="17" y="4"/>
                    </a:cubicBezTo>
                    <a:cubicBezTo>
                      <a:pt x="-4" y="14"/>
                      <a:pt x="-4" y="35"/>
                      <a:pt x="6" y="56"/>
                    </a:cubicBezTo>
                    <a:cubicBezTo>
                      <a:pt x="496" y="826"/>
                      <a:pt x="496" y="826"/>
                      <a:pt x="496" y="826"/>
                    </a:cubicBezTo>
                    <a:cubicBezTo>
                      <a:pt x="527" y="826"/>
                      <a:pt x="559" y="826"/>
                      <a:pt x="579" y="82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37"/>
              <p:cNvSpPr/>
              <p:nvPr/>
            </p:nvSpPr>
            <p:spPr>
              <a:xfrm>
                <a:off x="5830750" y="4013535"/>
                <a:ext cx="105120" cy="10116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81" extrusionOk="0">
                    <a:moveTo>
                      <a:pt x="292" y="135"/>
                    </a:moveTo>
                    <a:lnTo>
                      <a:pt x="292" y="135"/>
                    </a:lnTo>
                    <a:cubicBezTo>
                      <a:pt x="292" y="219"/>
                      <a:pt x="219" y="281"/>
                      <a:pt x="146" y="281"/>
                    </a:cubicBezTo>
                    <a:cubicBezTo>
                      <a:pt x="62" y="281"/>
                      <a:pt x="0" y="219"/>
                      <a:pt x="0" y="135"/>
                    </a:cubicBezTo>
                    <a:cubicBezTo>
                      <a:pt x="0" y="62"/>
                      <a:pt x="62" y="0"/>
                      <a:pt x="146" y="0"/>
                    </a:cubicBezTo>
                    <a:cubicBezTo>
                      <a:pt x="219" y="0"/>
                      <a:pt x="292" y="62"/>
                      <a:pt x="292" y="1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37"/>
              <p:cNvSpPr/>
              <p:nvPr/>
            </p:nvSpPr>
            <p:spPr>
              <a:xfrm>
                <a:off x="5853070" y="4032255"/>
                <a:ext cx="56520" cy="63720"/>
              </a:xfrm>
              <a:custGeom>
                <a:avLst/>
                <a:gdLst/>
                <a:ahLst/>
                <a:cxnLst/>
                <a:rect l="l" t="t" r="r" b="b"/>
                <a:pathLst>
                  <a:path w="157" h="177" extrusionOk="0">
                    <a:moveTo>
                      <a:pt x="94" y="73"/>
                    </a:moveTo>
                    <a:lnTo>
                      <a:pt x="157" y="73"/>
                    </a:lnTo>
                    <a:lnTo>
                      <a:pt x="157" y="104"/>
                    </a:lnTo>
                    <a:lnTo>
                      <a:pt x="94" y="104"/>
                    </a:lnTo>
                    <a:lnTo>
                      <a:pt x="94" y="177"/>
                    </a:lnTo>
                    <a:lnTo>
                      <a:pt x="63" y="177"/>
                    </a:lnTo>
                    <a:lnTo>
                      <a:pt x="63" y="104"/>
                    </a:lnTo>
                    <a:lnTo>
                      <a:pt x="0" y="104"/>
                    </a:lnTo>
                    <a:lnTo>
                      <a:pt x="0" y="73"/>
                    </a:lnTo>
                    <a:lnTo>
                      <a:pt x="63" y="73"/>
                    </a:lnTo>
                    <a:lnTo>
                      <a:pt x="63" y="0"/>
                    </a:lnTo>
                    <a:lnTo>
                      <a:pt x="94" y="0"/>
                    </a:lnTo>
                    <a:lnTo>
                      <a:pt x="94" y="73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0000" tIns="18700" rIns="90000" bIns="187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7D90B64-097E-87EB-3316-0BD38E7E3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44" y="3535735"/>
            <a:ext cx="2865368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995211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icity and Magnetism - Science - 11th Grade by Slidesgo">
  <a:themeElements>
    <a:clrScheme name="Simple Light">
      <a:dk1>
        <a:srgbClr val="343232"/>
      </a:dk1>
      <a:lt1>
        <a:srgbClr val="EDF2F7"/>
      </a:lt1>
      <a:dk2>
        <a:srgbClr val="F28A25"/>
      </a:dk2>
      <a:lt2>
        <a:srgbClr val="1150A2"/>
      </a:lt2>
      <a:accent1>
        <a:srgbClr val="A0C4DE"/>
      </a:accent1>
      <a:accent2>
        <a:srgbClr val="9F9C9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891</Words>
  <Application>Microsoft Office PowerPoint</Application>
  <PresentationFormat>On-screen Show (16:9)</PresentationFormat>
  <Paragraphs>167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Fira Sans</vt:lpstr>
      <vt:lpstr>Lato Light</vt:lpstr>
      <vt:lpstr>Nunito Light</vt:lpstr>
      <vt:lpstr>Anaheim</vt:lpstr>
      <vt:lpstr>Anton</vt:lpstr>
      <vt:lpstr>Electricity and Magnetism - Science - 11th Grade by Slidesgo</vt:lpstr>
      <vt:lpstr>PROJECT:  Miniature Uninterruptible Power Supply (UPS)</vt:lpstr>
      <vt:lpstr>Group 01</vt:lpstr>
      <vt:lpstr>Contents</vt:lpstr>
      <vt:lpstr>Introduction</vt:lpstr>
      <vt:lpstr>Component List</vt:lpstr>
      <vt:lpstr>Circuit Diagram</vt:lpstr>
      <vt:lpstr>Circuit Diagram (Physical View)</vt:lpstr>
      <vt:lpstr>Working Principle</vt:lpstr>
      <vt:lpstr>Step 1 : Input (Step Down Transformers)</vt:lpstr>
      <vt:lpstr>Step 2 : Rectifying</vt:lpstr>
      <vt:lpstr>Step 3 : Noise and Ripple Reduction</vt:lpstr>
      <vt:lpstr>Step 4 : Buck Converter</vt:lpstr>
      <vt:lpstr>Step 5 : Lead Acid Battery </vt:lpstr>
      <vt:lpstr>Step 5 : Lead Acid Battery (Charging &amp; Discharging) </vt:lpstr>
      <vt:lpstr>Step 5 : Lead Acid Battery (Charging &amp; Discharging-Continued) </vt:lpstr>
      <vt:lpstr>Step 6 : Voltage Regulator</vt:lpstr>
      <vt:lpstr>Step 6 : Voltage Regulator (Pin Diagram)</vt:lpstr>
      <vt:lpstr>Step 6 : Voltage Regulator (Typical Application)</vt:lpstr>
      <vt:lpstr>Step 7 : IC CB4047BE</vt:lpstr>
      <vt:lpstr>Step 8 : N-channel MOSFET Gate</vt:lpstr>
      <vt:lpstr>Step 9 : Step Up Transformer</vt:lpstr>
      <vt:lpstr>Step 10 : Measuring Output Voltage</vt:lpstr>
      <vt:lpstr>Step 11 : Load and Switch</vt:lpstr>
      <vt:lpstr>Advantages</vt:lpstr>
      <vt:lpstr>Overview</vt:lpstr>
      <vt:lpstr>UPS vs IPS</vt:lpstr>
      <vt:lpstr>UPS</vt:lpstr>
      <vt:lpstr>Importance of UPS</vt:lpstr>
      <vt:lpstr>Real Life Implements</vt:lpstr>
      <vt:lpstr>PowerPoint Presentation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Electricity and Magnetism</dc:title>
  <dc:creator>Nasif</dc:creator>
  <cp:lastModifiedBy>n z</cp:lastModifiedBy>
  <cp:revision>5</cp:revision>
  <dcterms:modified xsi:type="dcterms:W3CDTF">2024-01-23T02:36:37Z</dcterms:modified>
</cp:coreProperties>
</file>